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diagrams/data1.xml" ContentType="application/vnd.openxmlformats-officedocument.drawingml.diagramData+xml"/>
  <Override PartName="/ppt/diagrams/data9.xml" ContentType="application/vnd.openxmlformats-officedocument.drawingml.diagramData+xml"/>
  <Override PartName="/ppt/diagrams/data8.xml" ContentType="application/vnd.openxmlformats-officedocument.drawingml.diagramData+xml"/>
  <Override PartName="/ppt/diagrams/data7.xml" ContentType="application/vnd.openxmlformats-officedocument.drawingml.diagramData+xml"/>
  <Override PartName="/ppt/diagrams/data6.xml" ContentType="application/vnd.openxmlformats-officedocument.drawingml.diagramData+xml"/>
  <Override PartName="/ppt/diagrams/data5.xml" ContentType="application/vnd.openxmlformats-officedocument.drawingml.diagramData+xml"/>
  <Override PartName="/ppt/diagrams/data4.xml" ContentType="application/vnd.openxmlformats-officedocument.drawingml.diagramData+xml"/>
  <Override PartName="/ppt/diagrams/data3.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38.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39.xml" ContentType="application/vnd.openxmlformats-officedocument.presentationml.slide+xml"/>
  <Override PartName="/ppt/slides/slide51.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9.xml" ContentType="application/vnd.openxmlformats-officedocument.presentationml.slide+xml"/>
  <Override PartName="/ppt/slides/slide1.xml" ContentType="application/vnd.openxmlformats-officedocument.presentationml.slide+xml"/>
  <Override PartName="/ppt/slides/slide50.xml" ContentType="application/vnd.openxmlformats-officedocument.presentationml.slide+xml"/>
  <Override PartName="/ppt/slides/slide52.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43.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2.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notesSlides/notesSlide6.xml" ContentType="application/vnd.openxmlformats-officedocument.presentationml.notesSlide+xml"/>
  <Override PartName="/ppt/slideLayouts/slideLayout5.xml" ContentType="application/vnd.openxmlformats-officedocument.presentationml.slideLayout+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notesSlides/notesSlide7.xml" ContentType="application/vnd.openxmlformats-officedocument.presentationml.notesSlide+xml"/>
  <Override PartName="/ppt/notesSlides/notesSlide9.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8.xml" ContentType="application/vnd.openxmlformats-officedocument.presentationml.notesSlide+xml"/>
  <Override PartName="/ppt/slideLayouts/slideLayout15.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diagrams/colors6.xml" ContentType="application/vnd.openxmlformats-officedocument.drawingml.diagramColors+xml"/>
  <Override PartName="/ppt/diagrams/layout2.xml" ContentType="application/vnd.openxmlformats-officedocument.drawingml.diagramLayout+xml"/>
  <Override PartName="/ppt/diagrams/layout4.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colors1.xml" ContentType="application/vnd.openxmlformats-officedocument.drawingml.diagramColors+xml"/>
  <Override PartName="/ppt/theme/theme2.xml" ContentType="application/vnd.openxmlformats-officedocument.theme+xml"/>
  <Override PartName="/ppt/theme/theme3.xml" ContentType="application/vnd.openxmlformats-officedocument.theme+xml"/>
  <Override PartName="/ppt/diagrams/quickStyle1.xml" ContentType="application/vnd.openxmlformats-officedocument.drawingml.diagramStyle+xml"/>
  <Override PartName="/ppt/diagrams/quickStyle4.xml" ContentType="application/vnd.openxmlformats-officedocument.drawingml.diagramStyle+xml"/>
  <Override PartName="/ppt/diagrams/drawing1.xml" ContentType="application/vnd.ms-office.drawingml.diagramDrawing+xml"/>
  <Override PartName="/ppt/diagrams/layout1.xml" ContentType="application/vnd.openxmlformats-officedocument.drawingml.diagramLayout+xml"/>
  <Override PartName="/ppt/diagrams/drawing4.xml" ContentType="application/vnd.ms-office.drawingml.diagramDrawing+xml"/>
  <Override PartName="/ppt/diagrams/quickStyle11.xml" ContentType="application/vnd.openxmlformats-officedocument.drawingml.diagramStyle+xml"/>
  <Override PartName="/ppt/diagrams/layout11.xml" ContentType="application/vnd.openxmlformats-officedocument.drawingml.diagramLayout+xml"/>
  <Override PartName="/ppt/diagrams/drawing10.xml" ContentType="application/vnd.ms-office.drawingml.diagramDrawing+xml"/>
  <Override PartName="/ppt/diagrams/colors10.xml" ContentType="application/vnd.openxmlformats-officedocument.drawingml.diagramColors+xml"/>
  <Override PartName="/ppt/diagrams/quickStyle10.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heme/theme1.xml" ContentType="application/vnd.openxmlformats-officedocument.theme+xml"/>
  <Override PartName="/ppt/diagrams/drawing12.xml" ContentType="application/vnd.ms-office.drawingml.diagramDrawing+xml"/>
  <Override PartName="/ppt/diagrams/colors12.xml" ContentType="application/vnd.openxmlformats-officedocument.drawingml.diagramColors+xml"/>
  <Override PartName="/ppt/diagrams/quickStyle12.xml" ContentType="application/vnd.openxmlformats-officedocument.drawingml.diagramStyle+xml"/>
  <Override PartName="/ppt/diagrams/layout12.xml" ContentType="application/vnd.openxmlformats-officedocument.drawingml.diagramLayout+xml"/>
  <Override PartName="/ppt/diagrams/layout10.xml" ContentType="application/vnd.openxmlformats-officedocument.drawingml.diagramLayout+xml"/>
  <Override PartName="/ppt/diagrams/drawing9.xml" ContentType="application/vnd.ms-office.drawingml.diagramDrawing+xml"/>
  <Override PartName="/ppt/diagrams/colors9.xml" ContentType="application/vnd.openxmlformats-officedocument.drawingml.diagramColors+xml"/>
  <Override PartName="/ppt/diagrams/quickStyle6.xml" ContentType="application/vnd.openxmlformats-officedocument.drawingml.diagramStyle+xml"/>
  <Override PartName="/ppt/diagrams/drawing7.xml" ContentType="application/vnd.ms-office.drawingml.diagramDrawing+xml"/>
  <Override PartName="/ppt/diagrams/colors7.xml" ContentType="application/vnd.openxmlformats-officedocument.drawingml.diagramColors+xml"/>
  <Override PartName="/ppt/diagrams/quickStyle7.xml" ContentType="application/vnd.openxmlformats-officedocument.drawingml.diagramStyle+xml"/>
  <Override PartName="/ppt/diagrams/layout7.xml" ContentType="application/vnd.openxmlformats-officedocument.drawingml.diagramLayout+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quickStyle9.xml" ContentType="application/vnd.openxmlformats-officedocument.drawingml.diagramStyle+xml"/>
  <Override PartName="/ppt/diagrams/layout9.xml" ContentType="application/vnd.openxmlformats-officedocument.drawingml.diagramLayout+xml"/>
  <Override PartName="/ppt/diagrams/layout6.xml" ContentType="application/vnd.openxmlformats-officedocument.drawingml.diagramLayout+xml"/>
  <Override PartName="/ppt/diagrams/drawing8.xml" ContentType="application/vnd.ms-office.drawingml.diagramDrawing+xml"/>
  <Override PartName="/ppt/diagrams/colors4.xml" ContentType="application/vnd.openxmlformats-officedocument.drawingml.diagramColors+xml"/>
  <Override PartName="/ppt/diagrams/layout13.xml" ContentType="application/vnd.openxmlformats-officedocument.drawingml.diagramLayout+xml"/>
  <Override PartName="/ppt/diagrams/colors13.xml" ContentType="application/vnd.openxmlformats-officedocument.drawingml.diagramColors+xml"/>
  <Override PartName="/ppt/diagrams/drawing5.xml" ContentType="application/vnd.ms-office.drawingml.diagramDrawing+xml"/>
  <Override PartName="/ppt/diagrams/colors5.xml" ContentType="application/vnd.openxmlformats-officedocument.drawingml.diagramColors+xml"/>
  <Override PartName="/ppt/diagrams/quickStyle5.xml" ContentType="application/vnd.openxmlformats-officedocument.drawingml.diagramStyle+xml"/>
  <Override PartName="/ppt/diagrams/drawing6.xml" ContentType="application/vnd.ms-office.drawingml.diagramDrawing+xml"/>
  <Override PartName="/ppt/diagrams/layout5.xml" ContentType="application/vnd.openxmlformats-officedocument.drawingml.diagramLayout+xml"/>
  <Override PartName="/ppt/diagrams/drawing13.xml" ContentType="application/vnd.ms-office.drawingml.diagramDrawing+xml"/>
  <Override PartName="/ppt/diagrams/quickStyle13.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1" r:id="rId1"/>
  </p:sldMasterIdLst>
  <p:notesMasterIdLst>
    <p:notesMasterId r:id="rId63"/>
  </p:notesMasterIdLst>
  <p:handoutMasterIdLst>
    <p:handoutMasterId r:id="rId64"/>
  </p:handoutMasterIdLst>
  <p:sldIdLst>
    <p:sldId id="256" r:id="rId2"/>
    <p:sldId id="257" r:id="rId3"/>
    <p:sldId id="259" r:id="rId4"/>
    <p:sldId id="258" r:id="rId5"/>
    <p:sldId id="315" r:id="rId6"/>
    <p:sldId id="261" r:id="rId7"/>
    <p:sldId id="338" r:id="rId8"/>
    <p:sldId id="339" r:id="rId9"/>
    <p:sldId id="340" r:id="rId10"/>
    <p:sldId id="341" r:id="rId11"/>
    <p:sldId id="327" r:id="rId12"/>
    <p:sldId id="328" r:id="rId13"/>
    <p:sldId id="342" r:id="rId14"/>
    <p:sldId id="266" r:id="rId15"/>
    <p:sldId id="267" r:id="rId16"/>
    <p:sldId id="278" r:id="rId17"/>
    <p:sldId id="270" r:id="rId18"/>
    <p:sldId id="271" r:id="rId19"/>
    <p:sldId id="277" r:id="rId20"/>
    <p:sldId id="272" r:id="rId21"/>
    <p:sldId id="344" r:id="rId22"/>
    <p:sldId id="276" r:id="rId23"/>
    <p:sldId id="286" r:id="rId24"/>
    <p:sldId id="345" r:id="rId25"/>
    <p:sldId id="346" r:id="rId26"/>
    <p:sldId id="347" r:id="rId27"/>
    <p:sldId id="288" r:id="rId28"/>
    <p:sldId id="291" r:id="rId29"/>
    <p:sldId id="293" r:id="rId30"/>
    <p:sldId id="290" r:id="rId31"/>
    <p:sldId id="300" r:id="rId32"/>
    <p:sldId id="302" r:id="rId33"/>
    <p:sldId id="349" r:id="rId34"/>
    <p:sldId id="294" r:id="rId35"/>
    <p:sldId id="304" r:id="rId36"/>
    <p:sldId id="295" r:id="rId37"/>
    <p:sldId id="281" r:id="rId38"/>
    <p:sldId id="350" r:id="rId39"/>
    <p:sldId id="296" r:id="rId40"/>
    <p:sldId id="309" r:id="rId41"/>
    <p:sldId id="351" r:id="rId42"/>
    <p:sldId id="297" r:id="rId43"/>
    <p:sldId id="310" r:id="rId44"/>
    <p:sldId id="298" r:id="rId45"/>
    <p:sldId id="285" r:id="rId46"/>
    <p:sldId id="311" r:id="rId47"/>
    <p:sldId id="352" r:id="rId48"/>
    <p:sldId id="314" r:id="rId49"/>
    <p:sldId id="299" r:id="rId50"/>
    <p:sldId id="330" r:id="rId51"/>
    <p:sldId id="331" r:id="rId52"/>
    <p:sldId id="332" r:id="rId53"/>
    <p:sldId id="333" r:id="rId54"/>
    <p:sldId id="353" r:id="rId55"/>
    <p:sldId id="354" r:id="rId56"/>
    <p:sldId id="355" r:id="rId57"/>
    <p:sldId id="337" r:id="rId58"/>
    <p:sldId id="356" r:id="rId59"/>
    <p:sldId id="357" r:id="rId60"/>
    <p:sldId id="325" r:id="rId61"/>
    <p:sldId id="326" r:id="rId62"/>
  </p:sldIdLst>
  <p:sldSz cx="9906000" cy="6858000" type="A4"/>
  <p:notesSz cx="6799263" cy="99298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0048"/>
    <a:srgbClr val="FFE11B"/>
    <a:srgbClr val="1400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0"/>
    <p:restoredTop sz="99416" autoAdjust="0"/>
  </p:normalViewPr>
  <p:slideViewPr>
    <p:cSldViewPr>
      <p:cViewPr varScale="1">
        <p:scale>
          <a:sx n="116" d="100"/>
          <a:sy n="116" d="100"/>
        </p:scale>
        <p:origin x="1188" y="108"/>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336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_rels/data3.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image" Target="../media/image21.jp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960D0C-12F9-954A-9838-4FFD2208C985}" type="doc">
      <dgm:prSet loTypeId="urn:microsoft.com/office/officeart/2005/8/layout/matrix1" loCatId="" qsTypeId="urn:microsoft.com/office/officeart/2005/8/quickstyle/simple4" qsCatId="simple" csTypeId="urn:microsoft.com/office/officeart/2005/8/colors/accent1_5" csCatId="accent1" phldr="1"/>
      <dgm:spPr/>
      <dgm:t>
        <a:bodyPr/>
        <a:lstStyle/>
        <a:p>
          <a:endParaRPr lang="en-GB"/>
        </a:p>
      </dgm:t>
    </dgm:pt>
    <dgm:pt modelId="{D6EDF630-6955-134E-BDD7-ED3B46EF9E74}">
      <dgm:prSet custT="1"/>
      <dgm:spPr/>
      <dgm:t>
        <a:bodyPr/>
        <a:lstStyle/>
        <a:p>
          <a:pPr rtl="0">
            <a:spcAft>
              <a:spcPts val="0"/>
            </a:spcAft>
          </a:pPr>
          <a:r>
            <a:rPr lang="sk-SK" sz="1600" dirty="0" smtClean="0">
              <a:solidFill>
                <a:srgbClr val="FFFFFF"/>
              </a:solidFill>
              <a:latin typeface="Arial"/>
              <a:cs typeface="Arial"/>
            </a:rPr>
            <a:t>1.FGD</a:t>
          </a:r>
        </a:p>
        <a:p>
          <a:pPr rtl="0">
            <a:spcAft>
              <a:spcPts val="0"/>
            </a:spcAft>
          </a:pPr>
          <a:r>
            <a:rPr lang="sk-SK" sz="1600" dirty="0" smtClean="0">
              <a:solidFill>
                <a:srgbClr val="FFFFFF"/>
              </a:solidFill>
              <a:latin typeface="Arial"/>
              <a:cs typeface="Arial"/>
            </a:rPr>
            <a:t> Rīgas, pierīgas iedzīvotāji</a:t>
          </a:r>
        </a:p>
        <a:p>
          <a:pPr rtl="0">
            <a:spcAft>
              <a:spcPts val="0"/>
            </a:spcAft>
          </a:pPr>
          <a:r>
            <a:rPr lang="sk-SK" sz="1600" dirty="0" smtClean="0">
              <a:solidFill>
                <a:srgbClr val="FFFFFF"/>
              </a:solidFill>
              <a:latin typeface="Arial"/>
              <a:cs typeface="Arial"/>
            </a:rPr>
            <a:t> sievietes un vīrieši (50/50) sarunvaloda ģimenē </a:t>
          </a:r>
        </a:p>
        <a:p>
          <a:pPr rtl="0">
            <a:spcAft>
              <a:spcPts val="0"/>
            </a:spcAft>
          </a:pPr>
          <a:r>
            <a:rPr lang="sk-SK" sz="1600" dirty="0" smtClean="0">
              <a:solidFill>
                <a:srgbClr val="FFFFFF"/>
              </a:solidFill>
              <a:latin typeface="Arial"/>
              <a:cs typeface="Arial"/>
            </a:rPr>
            <a:t>latviešu </a:t>
          </a:r>
          <a:r>
            <a:rPr lang="mr-IN" sz="1600" dirty="0" smtClean="0">
              <a:solidFill>
                <a:srgbClr val="FFFFFF"/>
              </a:solidFill>
              <a:latin typeface="Arial"/>
              <a:cs typeface="Arial"/>
            </a:rPr>
            <a:t>–</a:t>
          </a:r>
          <a:r>
            <a:rPr lang="sk-SK" sz="1600" dirty="0" smtClean="0">
              <a:solidFill>
                <a:srgbClr val="FFFFFF"/>
              </a:solidFill>
              <a:latin typeface="Arial"/>
              <a:cs typeface="Arial"/>
            </a:rPr>
            <a:t> 4</a:t>
          </a:r>
        </a:p>
        <a:p>
          <a:pPr rtl="0">
            <a:spcAft>
              <a:spcPts val="0"/>
            </a:spcAft>
          </a:pPr>
          <a:r>
            <a:rPr lang="sk-SK" sz="1600" dirty="0" smtClean="0">
              <a:solidFill>
                <a:srgbClr val="FFFFFF"/>
              </a:solidFill>
              <a:latin typeface="Arial"/>
              <a:cs typeface="Arial"/>
            </a:rPr>
            <a:t> krievu – 3</a:t>
          </a:r>
        </a:p>
        <a:p>
          <a:pPr rtl="0">
            <a:spcAft>
              <a:spcPts val="0"/>
            </a:spcAft>
          </a:pPr>
          <a:r>
            <a:rPr lang="en-US" sz="1600" dirty="0" smtClean="0">
              <a:solidFill>
                <a:srgbClr val="FFFFFF"/>
              </a:solidFill>
              <a:latin typeface="Arial"/>
              <a:cs typeface="Arial"/>
            </a:rPr>
            <a:t>B</a:t>
          </a:r>
          <a:r>
            <a:rPr lang="sk-SK" sz="1600" dirty="0" smtClean="0">
              <a:solidFill>
                <a:srgbClr val="FFFFFF"/>
              </a:solidFill>
              <a:latin typeface="Arial"/>
              <a:cs typeface="Arial"/>
            </a:rPr>
            <a:t>altkrievu – 1</a:t>
          </a:r>
        </a:p>
        <a:p>
          <a:pPr rtl="0">
            <a:spcAft>
              <a:spcPts val="0"/>
            </a:spcAft>
          </a:pPr>
          <a:r>
            <a:rPr lang="sk-SK" sz="1600" dirty="0" smtClean="0">
              <a:solidFill>
                <a:srgbClr val="FFFFFF"/>
              </a:solidFill>
              <a:latin typeface="Arial"/>
              <a:cs typeface="Arial"/>
            </a:rPr>
            <a:t> ukraiņu – 1</a:t>
          </a:r>
          <a:endParaRPr lang="sk-SK" sz="1600" dirty="0">
            <a:solidFill>
              <a:srgbClr val="FFFFFF"/>
            </a:solidFill>
            <a:latin typeface="Arial"/>
            <a:cs typeface="Arial"/>
          </a:endParaRPr>
        </a:p>
      </dgm:t>
    </dgm:pt>
    <dgm:pt modelId="{68D80640-6863-3043-943E-9293CB040E79}" type="parTrans" cxnId="{3490157B-C67B-3D4F-B64C-CD6FA3232EC3}">
      <dgm:prSet/>
      <dgm:spPr/>
      <dgm:t>
        <a:bodyPr/>
        <a:lstStyle/>
        <a:p>
          <a:endParaRPr lang="en-GB" sz="2800"/>
        </a:p>
      </dgm:t>
    </dgm:pt>
    <dgm:pt modelId="{985D1372-66E2-6946-9650-BEE6083446DF}" type="sibTrans" cxnId="{3490157B-C67B-3D4F-B64C-CD6FA3232EC3}">
      <dgm:prSet/>
      <dgm:spPr/>
      <dgm:t>
        <a:bodyPr/>
        <a:lstStyle/>
        <a:p>
          <a:endParaRPr lang="en-GB" sz="2800"/>
        </a:p>
      </dgm:t>
    </dgm:pt>
    <dgm:pt modelId="{52AB31FD-EA0C-854C-8FB6-6B10EF3A33F4}">
      <dgm:prSet custT="1"/>
      <dgm:spPr/>
      <dgm:t>
        <a:bodyPr/>
        <a:lstStyle/>
        <a:p>
          <a:pPr algn="l" rtl="0">
            <a:spcAft>
              <a:spcPts val="0"/>
            </a:spcAft>
          </a:pPr>
          <a:endParaRPr lang="sk-SK" sz="1600" dirty="0" smtClean="0">
            <a:latin typeface="Arial"/>
            <a:cs typeface="Arial"/>
          </a:endParaRPr>
        </a:p>
        <a:p>
          <a:pPr algn="l" rtl="0">
            <a:spcAft>
              <a:spcPts val="0"/>
            </a:spcAft>
          </a:pPr>
          <a:endParaRPr lang="sk-SK" sz="1600" dirty="0" smtClean="0">
            <a:latin typeface="Arial"/>
            <a:cs typeface="Arial"/>
          </a:endParaRPr>
        </a:p>
        <a:p>
          <a:pPr algn="l" rtl="0">
            <a:spcAft>
              <a:spcPts val="0"/>
            </a:spcAft>
          </a:pPr>
          <a:r>
            <a:rPr lang="sk-SK" sz="1600" dirty="0" smtClean="0">
              <a:latin typeface="Arial"/>
              <a:cs typeface="Arial"/>
            </a:rPr>
            <a:t>2.FGD</a:t>
          </a:r>
        </a:p>
        <a:p>
          <a:pPr algn="l" rtl="0">
            <a:spcAft>
              <a:spcPts val="0"/>
            </a:spcAft>
          </a:pPr>
          <a:r>
            <a:rPr lang="sk-SK" sz="1600" dirty="0" smtClean="0">
              <a:latin typeface="Arial"/>
              <a:cs typeface="Arial"/>
            </a:rPr>
            <a:t>Vidzemes reģiona iedzīvotāji</a:t>
          </a:r>
        </a:p>
        <a:p>
          <a:pPr algn="l" rtl="0">
            <a:spcAft>
              <a:spcPts val="0"/>
            </a:spcAft>
          </a:pPr>
          <a:r>
            <a:rPr lang="sk-SK" sz="1600" dirty="0" smtClean="0">
              <a:latin typeface="Arial"/>
              <a:cs typeface="Arial"/>
            </a:rPr>
            <a:t>sievietes un vīrieši (50/50)</a:t>
          </a:r>
        </a:p>
        <a:p>
          <a:pPr algn="l" rtl="0">
            <a:spcAft>
              <a:spcPts val="0"/>
            </a:spcAft>
          </a:pPr>
          <a:r>
            <a:rPr lang="sk-SK" sz="1600" dirty="0" smtClean="0">
              <a:latin typeface="Arial"/>
              <a:cs typeface="Arial"/>
            </a:rPr>
            <a:t>sarunvaloda ģimenē:</a:t>
          </a:r>
        </a:p>
        <a:p>
          <a:pPr algn="l" rtl="0">
            <a:spcAft>
              <a:spcPts val="0"/>
            </a:spcAft>
          </a:pPr>
          <a:r>
            <a:rPr lang="sk-SK" sz="1600" dirty="0" smtClean="0">
              <a:latin typeface="Arial"/>
              <a:cs typeface="Arial"/>
            </a:rPr>
            <a:t>latviešu – 7</a:t>
          </a:r>
        </a:p>
        <a:p>
          <a:pPr algn="l" rtl="0">
            <a:spcAft>
              <a:spcPts val="0"/>
            </a:spcAft>
          </a:pPr>
          <a:r>
            <a:rPr lang="sk-SK" sz="1600" dirty="0" smtClean="0">
              <a:latin typeface="Arial"/>
              <a:cs typeface="Arial"/>
            </a:rPr>
            <a:t>krievu – 1</a:t>
          </a:r>
          <a:endParaRPr lang="sk-SK" sz="1600" dirty="0">
            <a:latin typeface="Arial"/>
            <a:cs typeface="Arial"/>
          </a:endParaRPr>
        </a:p>
      </dgm:t>
    </dgm:pt>
    <dgm:pt modelId="{5317C28C-D12D-0943-A9EB-790973778626}" type="parTrans" cxnId="{695A59D2-D5BC-A147-AFA7-1EB51325E190}">
      <dgm:prSet/>
      <dgm:spPr/>
      <dgm:t>
        <a:bodyPr/>
        <a:lstStyle/>
        <a:p>
          <a:endParaRPr lang="en-GB" sz="2800"/>
        </a:p>
      </dgm:t>
    </dgm:pt>
    <dgm:pt modelId="{7251C887-A546-A441-B603-BB5411689A9F}" type="sibTrans" cxnId="{695A59D2-D5BC-A147-AFA7-1EB51325E190}">
      <dgm:prSet/>
      <dgm:spPr/>
      <dgm:t>
        <a:bodyPr/>
        <a:lstStyle/>
        <a:p>
          <a:endParaRPr lang="en-GB" sz="2800"/>
        </a:p>
      </dgm:t>
    </dgm:pt>
    <dgm:pt modelId="{9C90A7F7-9504-8942-93B7-42360E7B7A76}">
      <dgm:prSet custT="1"/>
      <dgm:spPr/>
      <dgm:t>
        <a:bodyPr/>
        <a:lstStyle/>
        <a:p>
          <a:pPr algn="r" rtl="0">
            <a:spcAft>
              <a:spcPts val="0"/>
            </a:spcAft>
          </a:pPr>
          <a:endParaRPr lang="sk-SK" sz="1600" dirty="0" smtClean="0">
            <a:latin typeface="Arial"/>
            <a:cs typeface="Arial"/>
          </a:endParaRPr>
        </a:p>
        <a:p>
          <a:pPr algn="r" rtl="0">
            <a:spcAft>
              <a:spcPts val="0"/>
            </a:spcAft>
          </a:pPr>
          <a:endParaRPr lang="sk-SK" sz="1600" dirty="0" smtClean="0">
            <a:latin typeface="Arial"/>
            <a:cs typeface="Arial"/>
          </a:endParaRPr>
        </a:p>
        <a:p>
          <a:pPr algn="r" rtl="0">
            <a:spcAft>
              <a:spcPts val="0"/>
            </a:spcAft>
          </a:pPr>
          <a:r>
            <a:rPr lang="sk-SK" sz="1600" dirty="0" smtClean="0">
              <a:latin typeface="Arial"/>
              <a:cs typeface="Arial"/>
            </a:rPr>
            <a:t>3.FGD</a:t>
          </a:r>
        </a:p>
        <a:p>
          <a:pPr algn="r" rtl="0">
            <a:spcAft>
              <a:spcPts val="0"/>
            </a:spcAft>
          </a:pPr>
          <a:r>
            <a:rPr lang="sk-SK" sz="1600" dirty="0" smtClean="0">
              <a:latin typeface="Arial"/>
              <a:cs typeface="Arial"/>
            </a:rPr>
            <a:t>Latgales reģiona iedzīvotāji</a:t>
          </a:r>
        </a:p>
        <a:p>
          <a:pPr algn="r" rtl="0">
            <a:spcAft>
              <a:spcPts val="0"/>
            </a:spcAft>
          </a:pPr>
          <a:r>
            <a:rPr lang="sk-SK" sz="1600" dirty="0" smtClean="0">
              <a:latin typeface="Arial"/>
              <a:cs typeface="Arial"/>
            </a:rPr>
            <a:t>sievietes un vīrieši (50/50)</a:t>
          </a:r>
        </a:p>
        <a:p>
          <a:pPr algn="r" rtl="0">
            <a:spcAft>
              <a:spcPts val="0"/>
            </a:spcAft>
          </a:pPr>
          <a:r>
            <a:rPr lang="sk-SK" sz="1600" dirty="0" smtClean="0">
              <a:latin typeface="Arial"/>
              <a:cs typeface="Arial"/>
            </a:rPr>
            <a:t>sarunvaloda ģimenē:</a:t>
          </a:r>
        </a:p>
        <a:p>
          <a:pPr algn="r" rtl="0">
            <a:spcAft>
              <a:spcPts val="0"/>
            </a:spcAft>
          </a:pPr>
          <a:r>
            <a:rPr lang="sk-SK" sz="1600" dirty="0" smtClean="0">
              <a:latin typeface="Arial"/>
              <a:cs typeface="Arial"/>
            </a:rPr>
            <a:t> latviešu – 5</a:t>
          </a:r>
        </a:p>
        <a:p>
          <a:pPr algn="r" rtl="0">
            <a:spcAft>
              <a:spcPts val="0"/>
            </a:spcAft>
          </a:pPr>
          <a:r>
            <a:rPr lang="sk-SK" sz="1600" dirty="0" smtClean="0">
              <a:latin typeface="Arial"/>
              <a:cs typeface="Arial"/>
            </a:rPr>
            <a:t>krievu – 1</a:t>
          </a:r>
        </a:p>
        <a:p>
          <a:pPr algn="r" rtl="0">
            <a:spcAft>
              <a:spcPts val="0"/>
            </a:spcAft>
          </a:pPr>
          <a:r>
            <a:rPr lang="en-US" sz="1600" dirty="0" smtClean="0">
              <a:latin typeface="Arial"/>
              <a:cs typeface="Arial"/>
            </a:rPr>
            <a:t>l</a:t>
          </a:r>
          <a:r>
            <a:rPr lang="sk-SK" sz="1600" dirty="0" smtClean="0">
              <a:latin typeface="Arial"/>
              <a:cs typeface="Arial"/>
            </a:rPr>
            <a:t>ietuviešu </a:t>
          </a:r>
          <a:r>
            <a:rPr lang="sk-SK" sz="1600" dirty="0" smtClean="0">
              <a:solidFill>
                <a:srgbClr val="FFFFFF"/>
              </a:solidFill>
              <a:latin typeface="Arial"/>
              <a:cs typeface="Arial"/>
            </a:rPr>
            <a:t>– </a:t>
          </a:r>
          <a:r>
            <a:rPr lang="sk-SK" sz="1600" dirty="0" smtClean="0">
              <a:latin typeface="Arial"/>
              <a:cs typeface="Arial"/>
            </a:rPr>
            <a:t>1 </a:t>
          </a:r>
        </a:p>
        <a:p>
          <a:pPr algn="r" rtl="0">
            <a:spcAft>
              <a:spcPts val="0"/>
            </a:spcAft>
          </a:pPr>
          <a:r>
            <a:rPr lang="sk-SK" sz="1600" dirty="0" smtClean="0">
              <a:latin typeface="Arial"/>
              <a:cs typeface="Arial"/>
            </a:rPr>
            <a:t> ukraiņu – 1</a:t>
          </a:r>
          <a:endParaRPr lang="sk-SK" sz="1600" dirty="0">
            <a:latin typeface="Arial"/>
            <a:cs typeface="Arial"/>
          </a:endParaRPr>
        </a:p>
      </dgm:t>
    </dgm:pt>
    <dgm:pt modelId="{F27F1094-04CB-094A-863A-B0644DBFB769}" type="parTrans" cxnId="{B3E30B01-16B4-6246-81BF-7EC21D4EDA71}">
      <dgm:prSet/>
      <dgm:spPr/>
      <dgm:t>
        <a:bodyPr/>
        <a:lstStyle/>
        <a:p>
          <a:endParaRPr lang="en-GB" sz="2800"/>
        </a:p>
      </dgm:t>
    </dgm:pt>
    <dgm:pt modelId="{E7A2C033-2C87-4241-8302-B9F1522C8C70}" type="sibTrans" cxnId="{B3E30B01-16B4-6246-81BF-7EC21D4EDA71}">
      <dgm:prSet/>
      <dgm:spPr/>
      <dgm:t>
        <a:bodyPr/>
        <a:lstStyle/>
        <a:p>
          <a:endParaRPr lang="en-GB" sz="2800"/>
        </a:p>
      </dgm:t>
    </dgm:pt>
    <dgm:pt modelId="{FDCEFA12-C3F7-A747-ACD4-2D461E09747D}">
      <dgm:prSet custT="1"/>
      <dgm:spPr/>
      <dgm:t>
        <a:bodyPr/>
        <a:lstStyle/>
        <a:p>
          <a:pPr algn="l" rtl="0">
            <a:spcAft>
              <a:spcPts val="0"/>
            </a:spcAft>
          </a:pPr>
          <a:endParaRPr lang="sk-SK" sz="1600" dirty="0" smtClean="0">
            <a:latin typeface="Arial"/>
            <a:cs typeface="Arial"/>
          </a:endParaRPr>
        </a:p>
        <a:p>
          <a:pPr algn="l" rtl="0">
            <a:spcAft>
              <a:spcPts val="0"/>
            </a:spcAft>
          </a:pPr>
          <a:r>
            <a:rPr lang="sk-SK" sz="1600" dirty="0" smtClean="0">
              <a:latin typeface="Arial"/>
              <a:cs typeface="Arial"/>
            </a:rPr>
            <a:t>4.FGD</a:t>
          </a:r>
        </a:p>
        <a:p>
          <a:pPr algn="l" rtl="0">
            <a:spcAft>
              <a:spcPts val="0"/>
            </a:spcAft>
          </a:pPr>
          <a:r>
            <a:rPr lang="sk-SK" sz="1600" dirty="0" smtClean="0">
              <a:latin typeface="Arial"/>
              <a:cs typeface="Arial"/>
            </a:rPr>
            <a:t>Zemgales reģiona iedzīvotāji</a:t>
          </a:r>
        </a:p>
        <a:p>
          <a:pPr algn="l" rtl="0">
            <a:spcAft>
              <a:spcPts val="0"/>
            </a:spcAft>
          </a:pPr>
          <a:r>
            <a:rPr lang="sk-SK" sz="1600" dirty="0" smtClean="0">
              <a:latin typeface="Arial"/>
              <a:cs typeface="Arial"/>
            </a:rPr>
            <a:t>sievietes un vīrieši (50/50)</a:t>
          </a:r>
        </a:p>
        <a:p>
          <a:pPr algn="l" rtl="0">
            <a:spcAft>
              <a:spcPts val="0"/>
            </a:spcAft>
          </a:pPr>
          <a:r>
            <a:rPr lang="sk-SK" sz="1600" dirty="0" smtClean="0">
              <a:latin typeface="Arial"/>
              <a:cs typeface="Arial"/>
            </a:rPr>
            <a:t>sarunvaloda ģimenē:</a:t>
          </a:r>
        </a:p>
        <a:p>
          <a:pPr algn="l" rtl="0">
            <a:spcAft>
              <a:spcPts val="0"/>
            </a:spcAft>
          </a:pPr>
          <a:r>
            <a:rPr lang="sk-SK" sz="1600" dirty="0" smtClean="0">
              <a:latin typeface="Arial"/>
              <a:cs typeface="Arial"/>
            </a:rPr>
            <a:t>latviešu </a:t>
          </a:r>
          <a:r>
            <a:rPr lang="sk-SK" sz="1600" dirty="0" smtClean="0">
              <a:solidFill>
                <a:srgbClr val="FFFFFF"/>
              </a:solidFill>
              <a:latin typeface="Arial"/>
              <a:cs typeface="Arial"/>
            </a:rPr>
            <a:t>– </a:t>
          </a:r>
          <a:r>
            <a:rPr lang="sk-SK" sz="1600" dirty="0" smtClean="0">
              <a:latin typeface="Arial"/>
              <a:cs typeface="Arial"/>
            </a:rPr>
            <a:t>7</a:t>
          </a:r>
        </a:p>
        <a:p>
          <a:pPr algn="l" rtl="0">
            <a:spcAft>
              <a:spcPts val="0"/>
            </a:spcAft>
          </a:pPr>
          <a:r>
            <a:rPr lang="sk-SK" sz="1600" dirty="0" smtClean="0">
              <a:latin typeface="Arial"/>
              <a:cs typeface="Arial"/>
            </a:rPr>
            <a:t>krievu – 1</a:t>
          </a:r>
        </a:p>
        <a:p>
          <a:pPr algn="l" rtl="0">
            <a:spcAft>
              <a:spcPts val="0"/>
            </a:spcAft>
          </a:pPr>
          <a:r>
            <a:rPr lang="sk-SK" sz="1600" dirty="0" smtClean="0">
              <a:latin typeface="Arial"/>
              <a:cs typeface="Arial"/>
            </a:rPr>
            <a:t>baltkrievu – 1</a:t>
          </a:r>
        </a:p>
        <a:p>
          <a:pPr algn="l" rtl="0">
            <a:spcAft>
              <a:spcPts val="0"/>
            </a:spcAft>
          </a:pPr>
          <a:endParaRPr lang="sk-SK" sz="1600" dirty="0">
            <a:latin typeface="Arial"/>
            <a:cs typeface="Arial"/>
          </a:endParaRPr>
        </a:p>
      </dgm:t>
    </dgm:pt>
    <dgm:pt modelId="{03B1A3A3-2FD5-FD44-8099-93B4D25FB8CE}" type="parTrans" cxnId="{21E0C770-E406-3B44-AA55-AADEDD6C9039}">
      <dgm:prSet/>
      <dgm:spPr/>
      <dgm:t>
        <a:bodyPr/>
        <a:lstStyle/>
        <a:p>
          <a:endParaRPr lang="en-GB" sz="2800"/>
        </a:p>
      </dgm:t>
    </dgm:pt>
    <dgm:pt modelId="{CD79324D-CC87-0C4A-84D4-2CF256FC7D82}" type="sibTrans" cxnId="{21E0C770-E406-3B44-AA55-AADEDD6C9039}">
      <dgm:prSet/>
      <dgm:spPr/>
      <dgm:t>
        <a:bodyPr/>
        <a:lstStyle/>
        <a:p>
          <a:endParaRPr lang="en-GB" sz="2800"/>
        </a:p>
      </dgm:t>
    </dgm:pt>
    <dgm:pt modelId="{BC48D869-7323-F449-B985-4735B71C75DC}">
      <dgm:prSet custT="1"/>
      <dgm:spPr/>
      <dgm:t>
        <a:bodyPr/>
        <a:lstStyle/>
        <a:p>
          <a:pPr algn="r" rtl="0">
            <a:spcAft>
              <a:spcPts val="0"/>
            </a:spcAft>
          </a:pPr>
          <a:r>
            <a:rPr lang="sk-SK" sz="1600" dirty="0" smtClean="0">
              <a:latin typeface="Arial"/>
              <a:cs typeface="Arial"/>
            </a:rPr>
            <a:t>5. FGD</a:t>
          </a:r>
        </a:p>
        <a:p>
          <a:pPr algn="r" rtl="0">
            <a:spcAft>
              <a:spcPts val="0"/>
            </a:spcAft>
          </a:pPr>
          <a:r>
            <a:rPr lang="sk-SK" sz="1600" dirty="0" smtClean="0">
              <a:latin typeface="Arial"/>
              <a:cs typeface="Arial"/>
            </a:rPr>
            <a:t> Kurzemes reģiona iedzīvotāji</a:t>
          </a:r>
        </a:p>
        <a:p>
          <a:pPr algn="r" rtl="0">
            <a:spcAft>
              <a:spcPts val="0"/>
            </a:spcAft>
          </a:pPr>
          <a:r>
            <a:rPr lang="sk-SK" sz="1600" dirty="0" smtClean="0">
              <a:latin typeface="Arial"/>
              <a:cs typeface="Arial"/>
            </a:rPr>
            <a:t>sievietes un vīrieši (50/50)</a:t>
          </a:r>
        </a:p>
        <a:p>
          <a:pPr algn="r" rtl="0">
            <a:spcAft>
              <a:spcPts val="0"/>
            </a:spcAft>
          </a:pPr>
          <a:r>
            <a:rPr lang="sk-SK" sz="1600" dirty="0" smtClean="0">
              <a:latin typeface="Arial"/>
              <a:cs typeface="Arial"/>
            </a:rPr>
            <a:t> sarunvaloda</a:t>
          </a:r>
        </a:p>
        <a:p>
          <a:pPr algn="r" rtl="0">
            <a:spcAft>
              <a:spcPts val="0"/>
            </a:spcAft>
          </a:pPr>
          <a:r>
            <a:rPr lang="sk-SK" sz="1600" dirty="0" smtClean="0">
              <a:latin typeface="Arial"/>
              <a:cs typeface="Arial"/>
            </a:rPr>
            <a:t>ģimenē:</a:t>
          </a:r>
        </a:p>
        <a:p>
          <a:pPr algn="r" rtl="0">
            <a:spcAft>
              <a:spcPts val="0"/>
            </a:spcAft>
          </a:pPr>
          <a:r>
            <a:rPr lang="sk-SK" sz="1600" dirty="0" smtClean="0">
              <a:latin typeface="Arial"/>
              <a:cs typeface="Arial"/>
            </a:rPr>
            <a:t>latviešu </a:t>
          </a:r>
          <a:r>
            <a:rPr lang="sk-SK" sz="1600" dirty="0" smtClean="0">
              <a:solidFill>
                <a:srgbClr val="FFFFFF"/>
              </a:solidFill>
              <a:latin typeface="Arial"/>
              <a:cs typeface="Arial"/>
            </a:rPr>
            <a:t>– </a:t>
          </a:r>
          <a:r>
            <a:rPr lang="sk-SK" sz="1600" dirty="0" smtClean="0">
              <a:latin typeface="Arial"/>
              <a:cs typeface="Arial"/>
            </a:rPr>
            <a:t>7</a:t>
          </a:r>
        </a:p>
        <a:p>
          <a:pPr algn="r" rtl="0">
            <a:spcAft>
              <a:spcPts val="0"/>
            </a:spcAft>
          </a:pPr>
          <a:r>
            <a:rPr lang="sk-SK" sz="1600" dirty="0" smtClean="0">
              <a:latin typeface="Arial"/>
              <a:cs typeface="Arial"/>
            </a:rPr>
            <a:t>krievu – 2 </a:t>
          </a:r>
          <a:endParaRPr lang="sk-SK" sz="1600" dirty="0">
            <a:latin typeface="Arial"/>
            <a:cs typeface="Arial"/>
          </a:endParaRPr>
        </a:p>
      </dgm:t>
    </dgm:pt>
    <dgm:pt modelId="{B11B98FC-8F3E-CA4B-8C8A-BDC02C5DCC39}" type="parTrans" cxnId="{68942666-2419-164D-AB00-FF605574EC07}">
      <dgm:prSet/>
      <dgm:spPr/>
      <dgm:t>
        <a:bodyPr/>
        <a:lstStyle/>
        <a:p>
          <a:endParaRPr lang="en-GB" sz="2800"/>
        </a:p>
      </dgm:t>
    </dgm:pt>
    <dgm:pt modelId="{7BAE72D2-7216-3948-9F6D-E69E5FC69236}" type="sibTrans" cxnId="{68942666-2419-164D-AB00-FF605574EC07}">
      <dgm:prSet/>
      <dgm:spPr/>
      <dgm:t>
        <a:bodyPr/>
        <a:lstStyle/>
        <a:p>
          <a:endParaRPr lang="en-GB" sz="2800"/>
        </a:p>
      </dgm:t>
    </dgm:pt>
    <dgm:pt modelId="{C5465802-7B13-FD4B-9B57-5AEED825A898}" type="pres">
      <dgm:prSet presAssocID="{E7960D0C-12F9-954A-9838-4FFD2208C985}" presName="diagram" presStyleCnt="0">
        <dgm:presLayoutVars>
          <dgm:chMax val="1"/>
          <dgm:dir/>
          <dgm:animLvl val="ctr"/>
          <dgm:resizeHandles val="exact"/>
        </dgm:presLayoutVars>
      </dgm:prSet>
      <dgm:spPr/>
      <dgm:t>
        <a:bodyPr/>
        <a:lstStyle/>
        <a:p>
          <a:endParaRPr lang="en-GB"/>
        </a:p>
      </dgm:t>
    </dgm:pt>
    <dgm:pt modelId="{8AD44479-DE93-DF43-83FD-3D3EFA8A5FE5}" type="pres">
      <dgm:prSet presAssocID="{E7960D0C-12F9-954A-9838-4FFD2208C985}" presName="matrix" presStyleCnt="0"/>
      <dgm:spPr/>
    </dgm:pt>
    <dgm:pt modelId="{6E93D7A3-69B7-684A-8805-F752C2890283}" type="pres">
      <dgm:prSet presAssocID="{E7960D0C-12F9-954A-9838-4FFD2208C985}" presName="tile1" presStyleLbl="node1" presStyleIdx="0" presStyleCnt="4"/>
      <dgm:spPr/>
      <dgm:t>
        <a:bodyPr/>
        <a:lstStyle/>
        <a:p>
          <a:endParaRPr lang="en-GB"/>
        </a:p>
      </dgm:t>
    </dgm:pt>
    <dgm:pt modelId="{A44D90CA-083B-3A44-A188-074C78CFAB67}" type="pres">
      <dgm:prSet presAssocID="{E7960D0C-12F9-954A-9838-4FFD2208C985}" presName="tile1text" presStyleLbl="node1" presStyleIdx="0" presStyleCnt="4">
        <dgm:presLayoutVars>
          <dgm:chMax val="0"/>
          <dgm:chPref val="0"/>
          <dgm:bulletEnabled val="1"/>
        </dgm:presLayoutVars>
      </dgm:prSet>
      <dgm:spPr/>
      <dgm:t>
        <a:bodyPr/>
        <a:lstStyle/>
        <a:p>
          <a:endParaRPr lang="en-GB"/>
        </a:p>
      </dgm:t>
    </dgm:pt>
    <dgm:pt modelId="{6981DD21-2B2B-F444-A6D2-1F0DB7090BBA}" type="pres">
      <dgm:prSet presAssocID="{E7960D0C-12F9-954A-9838-4FFD2208C985}" presName="tile2" presStyleLbl="node1" presStyleIdx="1" presStyleCnt="4"/>
      <dgm:spPr/>
      <dgm:t>
        <a:bodyPr/>
        <a:lstStyle/>
        <a:p>
          <a:endParaRPr lang="en-GB"/>
        </a:p>
      </dgm:t>
    </dgm:pt>
    <dgm:pt modelId="{86884B7C-1B0F-7343-BE1F-22EA53B77A3D}" type="pres">
      <dgm:prSet presAssocID="{E7960D0C-12F9-954A-9838-4FFD2208C985}" presName="tile2text" presStyleLbl="node1" presStyleIdx="1" presStyleCnt="4">
        <dgm:presLayoutVars>
          <dgm:chMax val="0"/>
          <dgm:chPref val="0"/>
          <dgm:bulletEnabled val="1"/>
        </dgm:presLayoutVars>
      </dgm:prSet>
      <dgm:spPr/>
      <dgm:t>
        <a:bodyPr/>
        <a:lstStyle/>
        <a:p>
          <a:endParaRPr lang="en-GB"/>
        </a:p>
      </dgm:t>
    </dgm:pt>
    <dgm:pt modelId="{C7E9A6AF-A704-A74F-9D1C-0BF73B2AB6AF}" type="pres">
      <dgm:prSet presAssocID="{E7960D0C-12F9-954A-9838-4FFD2208C985}" presName="tile3" presStyleLbl="node1" presStyleIdx="2" presStyleCnt="4"/>
      <dgm:spPr/>
      <dgm:t>
        <a:bodyPr/>
        <a:lstStyle/>
        <a:p>
          <a:endParaRPr lang="en-GB"/>
        </a:p>
      </dgm:t>
    </dgm:pt>
    <dgm:pt modelId="{9CDAB37E-DC4F-0E45-8021-FAAEDE7C054D}" type="pres">
      <dgm:prSet presAssocID="{E7960D0C-12F9-954A-9838-4FFD2208C985}" presName="tile3text" presStyleLbl="node1" presStyleIdx="2" presStyleCnt="4">
        <dgm:presLayoutVars>
          <dgm:chMax val="0"/>
          <dgm:chPref val="0"/>
          <dgm:bulletEnabled val="1"/>
        </dgm:presLayoutVars>
      </dgm:prSet>
      <dgm:spPr/>
      <dgm:t>
        <a:bodyPr/>
        <a:lstStyle/>
        <a:p>
          <a:endParaRPr lang="en-GB"/>
        </a:p>
      </dgm:t>
    </dgm:pt>
    <dgm:pt modelId="{10AE289C-0CF7-4C4E-A231-E86C8703F7E8}" type="pres">
      <dgm:prSet presAssocID="{E7960D0C-12F9-954A-9838-4FFD2208C985}" presName="tile4" presStyleLbl="node1" presStyleIdx="3" presStyleCnt="4"/>
      <dgm:spPr/>
      <dgm:t>
        <a:bodyPr/>
        <a:lstStyle/>
        <a:p>
          <a:endParaRPr lang="en-GB"/>
        </a:p>
      </dgm:t>
    </dgm:pt>
    <dgm:pt modelId="{06583B1C-B2D9-334F-9D5A-86ACD565B1DE}" type="pres">
      <dgm:prSet presAssocID="{E7960D0C-12F9-954A-9838-4FFD2208C985}" presName="tile4text" presStyleLbl="node1" presStyleIdx="3" presStyleCnt="4">
        <dgm:presLayoutVars>
          <dgm:chMax val="0"/>
          <dgm:chPref val="0"/>
          <dgm:bulletEnabled val="1"/>
        </dgm:presLayoutVars>
      </dgm:prSet>
      <dgm:spPr/>
      <dgm:t>
        <a:bodyPr/>
        <a:lstStyle/>
        <a:p>
          <a:endParaRPr lang="en-GB"/>
        </a:p>
      </dgm:t>
    </dgm:pt>
    <dgm:pt modelId="{DEF7C26A-64AF-344A-8351-007175EE9089}" type="pres">
      <dgm:prSet presAssocID="{E7960D0C-12F9-954A-9838-4FFD2208C985}" presName="centerTile" presStyleLbl="fgShp" presStyleIdx="0" presStyleCnt="1" custScaleX="157171" custScaleY="184412" custLinFactNeighborX="-830" custLinFactNeighborY="-12768">
        <dgm:presLayoutVars>
          <dgm:chMax val="0"/>
          <dgm:chPref val="0"/>
        </dgm:presLayoutVars>
      </dgm:prSet>
      <dgm:spPr/>
      <dgm:t>
        <a:bodyPr/>
        <a:lstStyle/>
        <a:p>
          <a:endParaRPr lang="en-GB"/>
        </a:p>
      </dgm:t>
    </dgm:pt>
  </dgm:ptLst>
  <dgm:cxnLst>
    <dgm:cxn modelId="{68942666-2419-164D-AB00-FF605574EC07}" srcId="{D6EDF630-6955-134E-BDD7-ED3B46EF9E74}" destId="{BC48D869-7323-F449-B985-4735B71C75DC}" srcOrd="3" destOrd="0" parTransId="{B11B98FC-8F3E-CA4B-8C8A-BDC02C5DCC39}" sibTransId="{7BAE72D2-7216-3948-9F6D-E69E5FC69236}"/>
    <dgm:cxn modelId="{21E0C770-E406-3B44-AA55-AADEDD6C9039}" srcId="{D6EDF630-6955-134E-BDD7-ED3B46EF9E74}" destId="{FDCEFA12-C3F7-A747-ACD4-2D461E09747D}" srcOrd="2" destOrd="0" parTransId="{03B1A3A3-2FD5-FD44-8099-93B4D25FB8CE}" sibTransId="{CD79324D-CC87-0C4A-84D4-2CF256FC7D82}"/>
    <dgm:cxn modelId="{CFA71833-6CAD-1540-9945-CCDB3549DA38}" type="presOf" srcId="{FDCEFA12-C3F7-A747-ACD4-2D461E09747D}" destId="{9CDAB37E-DC4F-0E45-8021-FAAEDE7C054D}" srcOrd="1" destOrd="0" presId="urn:microsoft.com/office/officeart/2005/8/layout/matrix1"/>
    <dgm:cxn modelId="{F02F727A-6EE4-234E-B1BB-9CAB452ADE6E}" type="presOf" srcId="{52AB31FD-EA0C-854C-8FB6-6B10EF3A33F4}" destId="{6E93D7A3-69B7-684A-8805-F752C2890283}" srcOrd="0" destOrd="0" presId="urn:microsoft.com/office/officeart/2005/8/layout/matrix1"/>
    <dgm:cxn modelId="{C5BDE179-E045-2E4D-B136-BFEF5C63DD7F}" type="presOf" srcId="{D6EDF630-6955-134E-BDD7-ED3B46EF9E74}" destId="{DEF7C26A-64AF-344A-8351-007175EE9089}" srcOrd="0" destOrd="0" presId="urn:microsoft.com/office/officeart/2005/8/layout/matrix1"/>
    <dgm:cxn modelId="{C0959E40-D254-3746-A846-F6327A68CB16}" type="presOf" srcId="{9C90A7F7-9504-8942-93B7-42360E7B7A76}" destId="{6981DD21-2B2B-F444-A6D2-1F0DB7090BBA}" srcOrd="0" destOrd="0" presId="urn:microsoft.com/office/officeart/2005/8/layout/matrix1"/>
    <dgm:cxn modelId="{B3E30B01-16B4-6246-81BF-7EC21D4EDA71}" srcId="{D6EDF630-6955-134E-BDD7-ED3B46EF9E74}" destId="{9C90A7F7-9504-8942-93B7-42360E7B7A76}" srcOrd="1" destOrd="0" parTransId="{F27F1094-04CB-094A-863A-B0644DBFB769}" sibTransId="{E7A2C033-2C87-4241-8302-B9F1522C8C70}"/>
    <dgm:cxn modelId="{8963279B-FF3D-AB40-96D5-4C3CCAAF2ECC}" type="presOf" srcId="{FDCEFA12-C3F7-A747-ACD4-2D461E09747D}" destId="{C7E9A6AF-A704-A74F-9D1C-0BF73B2AB6AF}" srcOrd="0" destOrd="0" presId="urn:microsoft.com/office/officeart/2005/8/layout/matrix1"/>
    <dgm:cxn modelId="{695A59D2-D5BC-A147-AFA7-1EB51325E190}" srcId="{D6EDF630-6955-134E-BDD7-ED3B46EF9E74}" destId="{52AB31FD-EA0C-854C-8FB6-6B10EF3A33F4}" srcOrd="0" destOrd="0" parTransId="{5317C28C-D12D-0943-A9EB-790973778626}" sibTransId="{7251C887-A546-A441-B603-BB5411689A9F}"/>
    <dgm:cxn modelId="{3490157B-C67B-3D4F-B64C-CD6FA3232EC3}" srcId="{E7960D0C-12F9-954A-9838-4FFD2208C985}" destId="{D6EDF630-6955-134E-BDD7-ED3B46EF9E74}" srcOrd="0" destOrd="0" parTransId="{68D80640-6863-3043-943E-9293CB040E79}" sibTransId="{985D1372-66E2-6946-9650-BEE6083446DF}"/>
    <dgm:cxn modelId="{045C3712-6D1E-6440-9178-F8848F9CBDB4}" type="presOf" srcId="{BC48D869-7323-F449-B985-4735B71C75DC}" destId="{06583B1C-B2D9-334F-9D5A-86ACD565B1DE}" srcOrd="1" destOrd="0" presId="urn:microsoft.com/office/officeart/2005/8/layout/matrix1"/>
    <dgm:cxn modelId="{AE32C093-7FB9-F545-9CE2-730DF6860179}" type="presOf" srcId="{9C90A7F7-9504-8942-93B7-42360E7B7A76}" destId="{86884B7C-1B0F-7343-BE1F-22EA53B77A3D}" srcOrd="1" destOrd="0" presId="urn:microsoft.com/office/officeart/2005/8/layout/matrix1"/>
    <dgm:cxn modelId="{56763E1D-E784-1D41-A879-EF397B6E5049}" type="presOf" srcId="{E7960D0C-12F9-954A-9838-4FFD2208C985}" destId="{C5465802-7B13-FD4B-9B57-5AEED825A898}" srcOrd="0" destOrd="0" presId="urn:microsoft.com/office/officeart/2005/8/layout/matrix1"/>
    <dgm:cxn modelId="{10C25F32-E658-E146-A896-FA23A2828E0B}" type="presOf" srcId="{52AB31FD-EA0C-854C-8FB6-6B10EF3A33F4}" destId="{A44D90CA-083B-3A44-A188-074C78CFAB67}" srcOrd="1" destOrd="0" presId="urn:microsoft.com/office/officeart/2005/8/layout/matrix1"/>
    <dgm:cxn modelId="{3333DC50-1B02-6844-8D28-12E9855BF3C3}" type="presOf" srcId="{BC48D869-7323-F449-B985-4735B71C75DC}" destId="{10AE289C-0CF7-4C4E-A231-E86C8703F7E8}" srcOrd="0" destOrd="0" presId="urn:microsoft.com/office/officeart/2005/8/layout/matrix1"/>
    <dgm:cxn modelId="{89E2C212-8A11-3E41-AE82-709184E26D68}" type="presParOf" srcId="{C5465802-7B13-FD4B-9B57-5AEED825A898}" destId="{8AD44479-DE93-DF43-83FD-3D3EFA8A5FE5}" srcOrd="0" destOrd="0" presId="urn:microsoft.com/office/officeart/2005/8/layout/matrix1"/>
    <dgm:cxn modelId="{919126BC-6D33-554F-9ED0-2F742C9A2A81}" type="presParOf" srcId="{8AD44479-DE93-DF43-83FD-3D3EFA8A5FE5}" destId="{6E93D7A3-69B7-684A-8805-F752C2890283}" srcOrd="0" destOrd="0" presId="urn:microsoft.com/office/officeart/2005/8/layout/matrix1"/>
    <dgm:cxn modelId="{27FC11DD-2693-E04E-AD6D-F66AC4B7C97C}" type="presParOf" srcId="{8AD44479-DE93-DF43-83FD-3D3EFA8A5FE5}" destId="{A44D90CA-083B-3A44-A188-074C78CFAB67}" srcOrd="1" destOrd="0" presId="urn:microsoft.com/office/officeart/2005/8/layout/matrix1"/>
    <dgm:cxn modelId="{0DBB651F-AB71-E24B-93A9-B2DF3B820580}" type="presParOf" srcId="{8AD44479-DE93-DF43-83FD-3D3EFA8A5FE5}" destId="{6981DD21-2B2B-F444-A6D2-1F0DB7090BBA}" srcOrd="2" destOrd="0" presId="urn:microsoft.com/office/officeart/2005/8/layout/matrix1"/>
    <dgm:cxn modelId="{B91FCD53-4F68-4644-937A-7C7C393EB2ED}" type="presParOf" srcId="{8AD44479-DE93-DF43-83FD-3D3EFA8A5FE5}" destId="{86884B7C-1B0F-7343-BE1F-22EA53B77A3D}" srcOrd="3" destOrd="0" presId="urn:microsoft.com/office/officeart/2005/8/layout/matrix1"/>
    <dgm:cxn modelId="{FB07C242-C28F-1F4B-94CD-AC2BF7571D93}" type="presParOf" srcId="{8AD44479-DE93-DF43-83FD-3D3EFA8A5FE5}" destId="{C7E9A6AF-A704-A74F-9D1C-0BF73B2AB6AF}" srcOrd="4" destOrd="0" presId="urn:microsoft.com/office/officeart/2005/8/layout/matrix1"/>
    <dgm:cxn modelId="{57DD0F79-6DEE-E940-9586-B063F0F95E23}" type="presParOf" srcId="{8AD44479-DE93-DF43-83FD-3D3EFA8A5FE5}" destId="{9CDAB37E-DC4F-0E45-8021-FAAEDE7C054D}" srcOrd="5" destOrd="0" presId="urn:microsoft.com/office/officeart/2005/8/layout/matrix1"/>
    <dgm:cxn modelId="{CFD62AA0-3606-A441-8087-4C128F5D6722}" type="presParOf" srcId="{8AD44479-DE93-DF43-83FD-3D3EFA8A5FE5}" destId="{10AE289C-0CF7-4C4E-A231-E86C8703F7E8}" srcOrd="6" destOrd="0" presId="urn:microsoft.com/office/officeart/2005/8/layout/matrix1"/>
    <dgm:cxn modelId="{7F7C620B-9A89-9F40-AAD7-55D12586E8E4}" type="presParOf" srcId="{8AD44479-DE93-DF43-83FD-3D3EFA8A5FE5}" destId="{06583B1C-B2D9-334F-9D5A-86ACD565B1DE}" srcOrd="7" destOrd="0" presId="urn:microsoft.com/office/officeart/2005/8/layout/matrix1"/>
    <dgm:cxn modelId="{52955F37-6478-DE46-AE4E-7EC8D76A6BDD}" type="presParOf" srcId="{C5465802-7B13-FD4B-9B57-5AEED825A898}" destId="{DEF7C26A-64AF-344A-8351-007175EE9089}"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5FBAE9E-2DAC-4037-83F1-B1A1BFA4B246}" type="doc">
      <dgm:prSet loTypeId="urn:microsoft.com/office/officeart/2008/layout/HorizontalMultiLevelHierarchy" loCatId="list" qsTypeId="urn:microsoft.com/office/officeart/2005/8/quickstyle/simple1" qsCatId="simple" csTypeId="urn:microsoft.com/office/officeart/2005/8/colors/colorful2" csCatId="colorful" phldr="1"/>
      <dgm:spPr/>
      <dgm:t>
        <a:bodyPr/>
        <a:lstStyle/>
        <a:p>
          <a:endParaRPr lang="lv-LV"/>
        </a:p>
      </dgm:t>
    </dgm:pt>
    <dgm:pt modelId="{B2D42AFC-54D5-3848-A046-B070108A8239}">
      <dgm:prSet custT="1"/>
      <dgm:spPr/>
      <dgm:t>
        <a:bodyPr vert="vert"/>
        <a:lstStyle/>
        <a:p>
          <a:pPr>
            <a:lnSpc>
              <a:spcPct val="100000"/>
            </a:lnSpc>
          </a:pPr>
          <a:endParaRPr lang="en-GB" sz="1800" dirty="0" smtClean="0">
            <a:latin typeface="Arial" pitchFamily="34" charset="0"/>
            <a:cs typeface="Arial" pitchFamily="34" charset="0"/>
          </a:endParaRPr>
        </a:p>
        <a:p>
          <a:pPr>
            <a:lnSpc>
              <a:spcPct val="100000"/>
            </a:lnSpc>
          </a:pPr>
          <a:endParaRPr lang="en-GB" sz="1800" dirty="0" smtClean="0">
            <a:latin typeface="Arial" pitchFamily="34" charset="0"/>
            <a:cs typeface="Arial" pitchFamily="34" charset="0"/>
          </a:endParaRPr>
        </a:p>
        <a:p>
          <a:pPr>
            <a:lnSpc>
              <a:spcPct val="100000"/>
            </a:lnSpc>
          </a:pPr>
          <a:r>
            <a:rPr lang="en-GB" sz="1800" dirty="0" err="1" smtClean="0">
              <a:latin typeface="Arial" pitchFamily="34" charset="0"/>
              <a:cs typeface="Arial" pitchFamily="34" charset="0"/>
            </a:rPr>
            <a:t>Respondenti</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norāda</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uz</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iztrūkstošu</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vietējo</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reģionālo</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informāciju</a:t>
          </a:r>
          <a:r>
            <a:rPr lang="en-GB" sz="1800" baseline="0" dirty="0" smtClean="0">
              <a:latin typeface="Arial" pitchFamily="34" charset="0"/>
              <a:cs typeface="Arial" pitchFamily="34" charset="0"/>
            </a:rPr>
            <a:t>. </a:t>
          </a:r>
          <a:r>
            <a:rPr lang="en-US" sz="1800" baseline="0" dirty="0" smtClean="0">
              <a:latin typeface="Arial" pitchFamily="34" charset="0"/>
              <a:cs typeface="Arial" pitchFamily="34" charset="0"/>
            </a:rPr>
            <a:t>V</a:t>
          </a:r>
          <a:r>
            <a:rPr lang="en-GB" sz="1800" baseline="0" dirty="0" err="1" smtClean="0">
              <a:latin typeface="Arial" pitchFamily="34" charset="0"/>
              <a:cs typeface="Arial" pitchFamily="34" charset="0"/>
            </a:rPr>
            <a:t>airāk</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reģionāla</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rakstura</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informāciju</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iegūst</a:t>
          </a:r>
          <a:r>
            <a:rPr lang="en-GB" sz="1800" baseline="0" dirty="0" smtClean="0">
              <a:latin typeface="Arial" pitchFamily="34" charset="0"/>
              <a:cs typeface="Arial" pitchFamily="34" charset="0"/>
            </a:rPr>
            <a:t> RE:TV, </a:t>
          </a:r>
          <a:r>
            <a:rPr lang="en-GB" sz="1800" baseline="0" dirty="0" err="1" smtClean="0">
              <a:latin typeface="Arial" pitchFamily="34" charset="0"/>
              <a:cs typeface="Arial" pitchFamily="34" charset="0"/>
            </a:rPr>
            <a:t>kas</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informāciju</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sniedz</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plašāk</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profesionālāk</a:t>
          </a:r>
          <a:r>
            <a:rPr lang="en-GB" sz="1800" baseline="0" dirty="0" smtClean="0">
              <a:latin typeface="Arial" pitchFamily="34" charset="0"/>
              <a:cs typeface="Arial" pitchFamily="34" charset="0"/>
            </a:rPr>
            <a:t> un par </a:t>
          </a:r>
          <a:r>
            <a:rPr lang="en-GB" sz="1800" baseline="0" dirty="0" err="1" smtClean="0">
              <a:latin typeface="Arial" pitchFamily="34" charset="0"/>
              <a:cs typeface="Arial" pitchFamily="34" charset="0"/>
            </a:rPr>
            <a:t>dažādiem</a:t>
          </a:r>
          <a:r>
            <a:rPr lang="en-GB" sz="1800" baseline="0" dirty="0" smtClean="0">
              <a:latin typeface="Arial" pitchFamily="34" charset="0"/>
              <a:cs typeface="Arial" pitchFamily="34" charset="0"/>
            </a:rPr>
            <a:t> </a:t>
          </a:r>
          <a:r>
            <a:rPr lang="en-GB" sz="1800" baseline="0" dirty="0" err="1" smtClean="0">
              <a:latin typeface="Arial" pitchFamily="34" charset="0"/>
              <a:cs typeface="Arial" pitchFamily="34" charset="0"/>
            </a:rPr>
            <a:t>reģioniem</a:t>
          </a:r>
          <a:r>
            <a:rPr lang="lv-LV" sz="1800" baseline="0" dirty="0" smtClean="0">
              <a:latin typeface="Arial" pitchFamily="34" charset="0"/>
              <a:cs typeface="Arial" pitchFamily="34" charset="0"/>
            </a:rPr>
            <a:t>.</a:t>
          </a:r>
          <a:endParaRPr lang="en-GB" sz="1800" dirty="0">
            <a:latin typeface="Arial" pitchFamily="34" charset="0"/>
            <a:cs typeface="Arial" pitchFamily="34" charset="0"/>
          </a:endParaRPr>
        </a:p>
      </dgm:t>
    </dgm:pt>
    <dgm:pt modelId="{5C32DBEE-D155-064D-AAA1-AF3B439D086F}" type="parTrans" cxnId="{5CADB020-2306-E04A-8AE8-F50DE7BF299A}">
      <dgm:prSet/>
      <dgm:spPr/>
      <dgm:t>
        <a:bodyPr/>
        <a:lstStyle/>
        <a:p>
          <a:endParaRPr lang="en-GB"/>
        </a:p>
      </dgm:t>
    </dgm:pt>
    <dgm:pt modelId="{4B5ABC0B-A70D-1E47-90FE-30AC5DF1649A}" type="sibTrans" cxnId="{5CADB020-2306-E04A-8AE8-F50DE7BF299A}">
      <dgm:prSet/>
      <dgm:spPr/>
      <dgm:t>
        <a:bodyPr/>
        <a:lstStyle/>
        <a:p>
          <a:endParaRPr lang="en-GB"/>
        </a:p>
      </dgm:t>
    </dgm:pt>
    <dgm:pt modelId="{FC3E34D9-BF92-4D46-80EE-92CD414521F2}">
      <dgm:prSet custT="1"/>
      <dgm:spPr>
        <a:solidFill>
          <a:schemeClr val="accent4">
            <a:lumMod val="60000"/>
            <a:lumOff val="40000"/>
          </a:schemeClr>
        </a:solidFill>
      </dgm:spPr>
      <dgm:t>
        <a:bodyPr/>
        <a:lstStyle/>
        <a:p>
          <a:pPr rtl="0">
            <a:lnSpc>
              <a:spcPct val="100000"/>
            </a:lnSpc>
          </a:pPr>
          <a:r>
            <a:rPr lang="lv-LV" sz="1400" i="0" baseline="0" dirty="0" smtClean="0">
              <a:latin typeface="Arial" pitchFamily="34" charset="0"/>
              <a:cs typeface="Arial" pitchFamily="34" charset="0"/>
            </a:rPr>
            <a:t>Ir interese par reģionu ziņām, tomēr Zemgalē pieejamie reģionālie TV kanāli (Zemgales novadu TV, Jelgavas TV) ir mazāk populāri.</a:t>
          </a:r>
          <a:endParaRPr lang="en-GB" sz="1400" dirty="0"/>
        </a:p>
      </dgm:t>
    </dgm:pt>
    <dgm:pt modelId="{92D04583-0A98-BF4E-939C-FCE0F6781104}" type="parTrans" cxnId="{2FA99D5C-3519-D040-AFEC-ECA3CA7692C7}">
      <dgm:prSet/>
      <dgm:spPr>
        <a:ln>
          <a:solidFill>
            <a:schemeClr val="accent4">
              <a:lumMod val="60000"/>
              <a:lumOff val="40000"/>
            </a:schemeClr>
          </a:solidFill>
        </a:ln>
      </dgm:spPr>
      <dgm:t>
        <a:bodyPr/>
        <a:lstStyle/>
        <a:p>
          <a:endParaRPr lang="en-GB"/>
        </a:p>
      </dgm:t>
    </dgm:pt>
    <dgm:pt modelId="{9DA81DAA-87E3-BA47-A120-3073FA64FFEB}" type="sibTrans" cxnId="{2FA99D5C-3519-D040-AFEC-ECA3CA7692C7}">
      <dgm:prSet/>
      <dgm:spPr/>
      <dgm:t>
        <a:bodyPr/>
        <a:lstStyle/>
        <a:p>
          <a:endParaRPr lang="en-GB"/>
        </a:p>
      </dgm:t>
    </dgm:pt>
    <dgm:pt modelId="{3ACC797E-9DBA-5B43-98C3-735766735400}">
      <dgm:prSet custT="1"/>
      <dgm:spPr>
        <a:solidFill>
          <a:schemeClr val="accent4">
            <a:lumMod val="60000"/>
            <a:lumOff val="40000"/>
          </a:schemeClr>
        </a:solidFill>
      </dgm:spPr>
      <dgm:t>
        <a:bodyPr/>
        <a:lstStyle/>
        <a:p>
          <a:pPr rtl="0"/>
          <a:r>
            <a:rPr lang="lv-LV" sz="1400" b="1" i="0" baseline="0" dirty="0" smtClean="0">
              <a:latin typeface="Arial" pitchFamily="34" charset="0"/>
              <a:cs typeface="Arial" pitchFamily="34" charset="0"/>
            </a:rPr>
            <a:t>Zemgales novadu TV </a:t>
          </a:r>
          <a:r>
            <a:rPr lang="lv-LV" sz="1400" i="0" baseline="0" dirty="0" smtClean="0">
              <a:latin typeface="Arial" pitchFamily="34" charset="0"/>
              <a:cs typeface="Arial" pitchFamily="34" charset="0"/>
            </a:rPr>
            <a:t>- uztver kā informatīvu kanālu, kas atspoguļo notikumus, pietrūkst analītisku raidījumu, viedokļu un interviju ar personībām, pašvaldību pārstāvjiem. </a:t>
          </a:r>
          <a:endParaRPr lang="lv-LV" sz="1400" i="0" dirty="0">
            <a:latin typeface="Arial" pitchFamily="34" charset="0"/>
            <a:cs typeface="Arial" pitchFamily="34" charset="0"/>
          </a:endParaRPr>
        </a:p>
      </dgm:t>
    </dgm:pt>
    <dgm:pt modelId="{1F14DDC2-D014-9B49-AAF6-596FC3839619}" type="parTrans" cxnId="{D7835206-1378-124F-A7B9-3FFEEF6D245A}">
      <dgm:prSet/>
      <dgm:spPr>
        <a:ln>
          <a:solidFill>
            <a:schemeClr val="accent4">
              <a:lumMod val="40000"/>
              <a:lumOff val="60000"/>
            </a:schemeClr>
          </a:solidFill>
        </a:ln>
      </dgm:spPr>
      <dgm:t>
        <a:bodyPr/>
        <a:lstStyle/>
        <a:p>
          <a:endParaRPr lang="en-GB"/>
        </a:p>
      </dgm:t>
    </dgm:pt>
    <dgm:pt modelId="{A5AB113E-EE43-644F-884C-A558638C5877}" type="sibTrans" cxnId="{D7835206-1378-124F-A7B9-3FFEEF6D245A}">
      <dgm:prSet/>
      <dgm:spPr/>
      <dgm:t>
        <a:bodyPr/>
        <a:lstStyle/>
        <a:p>
          <a:endParaRPr lang="en-GB"/>
        </a:p>
      </dgm:t>
    </dgm:pt>
    <dgm:pt modelId="{503B1B2A-212D-9345-BF6E-3A1B887B72AC}">
      <dgm:prSet custT="1"/>
      <dgm:spPr>
        <a:solidFill>
          <a:schemeClr val="accent4">
            <a:lumMod val="60000"/>
            <a:lumOff val="40000"/>
          </a:schemeClr>
        </a:solidFill>
      </dgm:spPr>
      <dgm:t>
        <a:bodyPr/>
        <a:lstStyle/>
        <a:p>
          <a:pPr rtl="0"/>
          <a:r>
            <a:rPr lang="lv-LV" sz="1400" b="1" i="0" baseline="0" dirty="0" smtClean="0">
              <a:latin typeface="Arial" pitchFamily="34" charset="0"/>
              <a:cs typeface="Arial" pitchFamily="34" charset="0"/>
            </a:rPr>
            <a:t>Jelgavas TV, Zemgales novadu TV  </a:t>
          </a:r>
          <a:r>
            <a:rPr lang="lv-LV" sz="1400" b="0" i="0" baseline="0" dirty="0" smtClean="0">
              <a:latin typeface="Arial" pitchFamily="34" charset="0"/>
              <a:cs typeface="Arial" pitchFamily="34" charset="0"/>
            </a:rPr>
            <a:t>-</a:t>
          </a:r>
          <a:r>
            <a:rPr lang="lv-LV" sz="1400" b="1" i="0" baseline="0" dirty="0" smtClean="0">
              <a:latin typeface="Arial" pitchFamily="34" charset="0"/>
              <a:cs typeface="Arial" pitchFamily="34" charset="0"/>
            </a:rPr>
            <a:t> </a:t>
          </a:r>
          <a:r>
            <a:rPr lang="lv-LV" sz="1400" b="0" i="0" baseline="0" dirty="0" smtClean="0">
              <a:latin typeface="Arial" pitchFamily="34" charset="0"/>
              <a:cs typeface="Arial" pitchFamily="34" charset="0"/>
            </a:rPr>
            <a:t>v</a:t>
          </a:r>
          <a:r>
            <a:rPr lang="lv-LV" sz="1400" i="0" baseline="0" dirty="0" smtClean="0">
              <a:latin typeface="Arial" pitchFamily="34" charset="0"/>
              <a:cs typeface="Arial" pitchFamily="34" charset="0"/>
            </a:rPr>
            <a:t>ēlas redzēt biežāk atjaunotu informāciju par aktuālo novados, vairāk informācijas – </a:t>
          </a:r>
          <a:r>
            <a:rPr lang="lv-LV" sz="1400" i="1" baseline="0" dirty="0" smtClean="0">
              <a:latin typeface="Arial" pitchFamily="34" charset="0"/>
              <a:cs typeface="Arial" pitchFamily="34" charset="0"/>
            </a:rPr>
            <a:t>«vienkārši ir par maz tas, ko varētu dabūt. Es nekad neticēšu, ka nekas nenotiek ne Aucē, ne Dobelē, ne vēl kaut kur.»</a:t>
          </a:r>
          <a:endParaRPr lang="lv-LV" sz="1400" i="1" dirty="0">
            <a:latin typeface="Arial" pitchFamily="34" charset="0"/>
            <a:cs typeface="Arial" pitchFamily="34" charset="0"/>
          </a:endParaRPr>
        </a:p>
      </dgm:t>
    </dgm:pt>
    <dgm:pt modelId="{DEA79114-ADAD-0B4C-97B4-A20F556CA6DE}" type="parTrans" cxnId="{DB0B4FEA-95C4-2E4F-B35C-CE15DFD1D14C}">
      <dgm:prSet/>
      <dgm:spPr>
        <a:ln>
          <a:solidFill>
            <a:schemeClr val="accent4">
              <a:lumMod val="40000"/>
              <a:lumOff val="60000"/>
            </a:schemeClr>
          </a:solidFill>
        </a:ln>
      </dgm:spPr>
      <dgm:t>
        <a:bodyPr/>
        <a:lstStyle/>
        <a:p>
          <a:endParaRPr lang="en-GB"/>
        </a:p>
      </dgm:t>
    </dgm:pt>
    <dgm:pt modelId="{8152637C-DB2B-EA40-8FB6-E6F8927F792D}" type="sibTrans" cxnId="{DB0B4FEA-95C4-2E4F-B35C-CE15DFD1D14C}">
      <dgm:prSet/>
      <dgm:spPr/>
      <dgm:t>
        <a:bodyPr/>
        <a:lstStyle/>
        <a:p>
          <a:endParaRPr lang="en-GB"/>
        </a:p>
      </dgm:t>
    </dgm:pt>
    <dgm:pt modelId="{4BE9BAEA-5842-BD42-A3C3-CB33FFFCC043}">
      <dgm:prSet custT="1"/>
      <dgm:spPr>
        <a:solidFill>
          <a:schemeClr val="accent4">
            <a:lumMod val="60000"/>
            <a:lumOff val="40000"/>
          </a:schemeClr>
        </a:solidFill>
      </dgm:spPr>
      <dgm:t>
        <a:bodyPr/>
        <a:lstStyle/>
        <a:p>
          <a:pPr rtl="0"/>
          <a:r>
            <a:rPr lang="lv-LV" sz="1400" i="0" baseline="0" dirty="0" smtClean="0">
              <a:latin typeface="Arial" pitchFamily="34" charset="0"/>
              <a:cs typeface="Arial" pitchFamily="34" charset="0"/>
            </a:rPr>
            <a:t>Gados jaunāki respondenti informāciju meklē internetā, pašvaldību mājaslapās, reģionālās televīzijas skatās retāk. </a:t>
          </a:r>
          <a:endParaRPr lang="lv-LV" sz="1400" i="0" dirty="0">
            <a:latin typeface="Arial" pitchFamily="34" charset="0"/>
            <a:cs typeface="Arial" pitchFamily="34" charset="0"/>
          </a:endParaRPr>
        </a:p>
      </dgm:t>
    </dgm:pt>
    <dgm:pt modelId="{CC04DD37-9624-AA40-84AF-3C06F01ECD06}" type="parTrans" cxnId="{484BA681-865B-9B45-809D-2F35E6A6FFAF}">
      <dgm:prSet/>
      <dgm:spPr>
        <a:ln>
          <a:solidFill>
            <a:schemeClr val="accent4">
              <a:lumMod val="60000"/>
              <a:lumOff val="40000"/>
            </a:schemeClr>
          </a:solidFill>
        </a:ln>
      </dgm:spPr>
      <dgm:t>
        <a:bodyPr/>
        <a:lstStyle/>
        <a:p>
          <a:endParaRPr lang="en-GB"/>
        </a:p>
      </dgm:t>
    </dgm:pt>
    <dgm:pt modelId="{3689E114-016F-0C40-B50F-C31BB8074881}" type="sibTrans" cxnId="{484BA681-865B-9B45-809D-2F35E6A6FFAF}">
      <dgm:prSet/>
      <dgm:spPr/>
      <dgm:t>
        <a:bodyPr/>
        <a:lstStyle/>
        <a:p>
          <a:endParaRPr lang="en-GB"/>
        </a:p>
      </dgm:t>
    </dgm:pt>
    <dgm:pt modelId="{7C7D3F26-65BF-DF47-BB2D-2716347243EE}">
      <dgm:prSet custT="1"/>
      <dgm:spPr>
        <a:solidFill>
          <a:schemeClr val="accent4">
            <a:lumMod val="60000"/>
            <a:lumOff val="40000"/>
          </a:schemeClr>
        </a:solidFill>
      </dgm:spPr>
      <dgm:t>
        <a:bodyPr/>
        <a:lstStyle/>
        <a:p>
          <a:r>
            <a:rPr lang="lv-LV" sz="1400" i="0" baseline="0" dirty="0" smtClean="0">
              <a:latin typeface="Arial" pitchFamily="34" charset="0"/>
              <a:cs typeface="Arial" pitchFamily="34" charset="0"/>
            </a:rPr>
            <a:t>Kā vairāk saistošs tiek atzīts kanāls ir </a:t>
          </a:r>
          <a:r>
            <a:rPr lang="lv-LV" sz="1400" b="1" i="0" baseline="0" dirty="0" smtClean="0">
              <a:latin typeface="Arial" pitchFamily="34" charset="0"/>
              <a:cs typeface="Arial" pitchFamily="34" charset="0"/>
            </a:rPr>
            <a:t>RE:TV – </a:t>
          </a:r>
          <a:r>
            <a:rPr lang="lv-LV" sz="1400" b="0" i="0" baseline="0" dirty="0" smtClean="0">
              <a:latin typeface="Arial" pitchFamily="34" charset="0"/>
              <a:cs typeface="Arial" pitchFamily="34" charset="0"/>
            </a:rPr>
            <a:t>interesantu sižetu un daudzveidīgas informācijas (arī par citiem reģioniem) dēļ</a:t>
          </a:r>
          <a:r>
            <a:rPr lang="lv-LV" sz="1400" i="0" baseline="0" dirty="0" smtClean="0">
              <a:latin typeface="Arial" pitchFamily="34" charset="0"/>
              <a:cs typeface="Arial" pitchFamily="34" charset="0"/>
            </a:rPr>
            <a:t>. Trūkums – raidījumi bieži atkārtojas, retāk redzama </a:t>
          </a:r>
          <a:r>
            <a:rPr lang="lv-LV" sz="1400" i="1" baseline="0" dirty="0" smtClean="0">
              <a:latin typeface="Arial" pitchFamily="34" charset="0"/>
              <a:cs typeface="Arial" pitchFamily="34" charset="0"/>
            </a:rPr>
            <a:t>svaiga</a:t>
          </a:r>
          <a:r>
            <a:rPr lang="lv-LV" sz="1400" i="0" baseline="0" dirty="0" smtClean="0">
              <a:latin typeface="Arial" pitchFamily="34" charset="0"/>
              <a:cs typeface="Arial" pitchFamily="34" charset="0"/>
            </a:rPr>
            <a:t> informācija</a:t>
          </a:r>
          <a:endParaRPr lang="en-GB" sz="1400" dirty="0"/>
        </a:p>
      </dgm:t>
    </dgm:pt>
    <dgm:pt modelId="{17CACAF8-8C97-E346-9F42-359D1A4EE618}" type="parTrans" cxnId="{C3FC5BDA-09AE-114E-AEFB-C24AE49A7AB2}">
      <dgm:prSet/>
      <dgm:spPr>
        <a:ln>
          <a:solidFill>
            <a:schemeClr val="accent4">
              <a:lumMod val="40000"/>
              <a:lumOff val="60000"/>
            </a:schemeClr>
          </a:solidFill>
        </a:ln>
      </dgm:spPr>
      <dgm:t>
        <a:bodyPr/>
        <a:lstStyle/>
        <a:p>
          <a:endParaRPr lang="en-GB"/>
        </a:p>
      </dgm:t>
    </dgm:pt>
    <dgm:pt modelId="{E67EF51C-9948-0C4B-B050-916E62236CCF}" type="sibTrans" cxnId="{C3FC5BDA-09AE-114E-AEFB-C24AE49A7AB2}">
      <dgm:prSet/>
      <dgm:spPr/>
      <dgm:t>
        <a:bodyPr/>
        <a:lstStyle/>
        <a:p>
          <a:endParaRPr lang="en-GB"/>
        </a:p>
      </dgm:t>
    </dgm:pt>
    <dgm:pt modelId="{C4CCB638-9143-884A-85CE-B38B44EE422D}">
      <dgm:prSet custT="1"/>
      <dgm:spPr>
        <a:solidFill>
          <a:schemeClr val="accent4">
            <a:lumMod val="60000"/>
            <a:lumOff val="40000"/>
          </a:schemeClr>
        </a:solidFill>
      </dgm:spPr>
      <dgm:t>
        <a:bodyPr/>
        <a:lstStyle/>
        <a:p>
          <a:pPr rtl="0">
            <a:lnSpc>
              <a:spcPct val="100000"/>
            </a:lnSpc>
          </a:pPr>
          <a:r>
            <a:rPr lang="lv-LV" sz="1400" i="0" baseline="0" dirty="0" smtClean="0">
              <a:latin typeface="Arial" pitchFamily="34" charset="0"/>
              <a:cs typeface="Arial" pitchFamily="34" charset="0"/>
            </a:rPr>
            <a:t>Reģionālās ziņas biežāk skatās RE:TV vai reģionālo ziņu sižetus LTV1, LNT kanālos.</a:t>
          </a:r>
          <a:endParaRPr lang="en-GB" sz="1400" dirty="0"/>
        </a:p>
      </dgm:t>
    </dgm:pt>
    <dgm:pt modelId="{D975CFEC-705E-304C-9E28-3465F4744969}" type="parTrans" cxnId="{1213101F-12F6-1948-83EC-194CE907BC4B}">
      <dgm:prSet/>
      <dgm:spPr>
        <a:ln>
          <a:solidFill>
            <a:schemeClr val="accent4">
              <a:lumMod val="40000"/>
              <a:lumOff val="60000"/>
            </a:schemeClr>
          </a:solidFill>
        </a:ln>
      </dgm:spPr>
      <dgm:t>
        <a:bodyPr/>
        <a:lstStyle/>
        <a:p>
          <a:endParaRPr lang="en-GB"/>
        </a:p>
      </dgm:t>
    </dgm:pt>
    <dgm:pt modelId="{1A96D619-4150-9A41-9417-0AC9E4AD62CA}" type="sibTrans" cxnId="{1213101F-12F6-1948-83EC-194CE907BC4B}">
      <dgm:prSet/>
      <dgm:spPr/>
      <dgm:t>
        <a:bodyPr/>
        <a:lstStyle/>
        <a:p>
          <a:endParaRPr lang="en-GB"/>
        </a:p>
      </dgm:t>
    </dgm:pt>
    <dgm:pt modelId="{1FDA6C74-E5B2-D447-BA15-DD920E98EB72}" type="pres">
      <dgm:prSet presAssocID="{45FBAE9E-2DAC-4037-83F1-B1A1BFA4B246}" presName="Name0" presStyleCnt="0">
        <dgm:presLayoutVars>
          <dgm:chPref val="1"/>
          <dgm:dir/>
          <dgm:animOne val="branch"/>
          <dgm:animLvl val="lvl"/>
          <dgm:resizeHandles val="exact"/>
        </dgm:presLayoutVars>
      </dgm:prSet>
      <dgm:spPr/>
      <dgm:t>
        <a:bodyPr/>
        <a:lstStyle/>
        <a:p>
          <a:endParaRPr lang="en-GB"/>
        </a:p>
      </dgm:t>
    </dgm:pt>
    <dgm:pt modelId="{69F54D19-EE04-6F41-B206-85E8C5A4BF86}" type="pres">
      <dgm:prSet presAssocID="{B2D42AFC-54D5-3848-A046-B070108A8239}" presName="root1" presStyleCnt="0"/>
      <dgm:spPr/>
      <dgm:t>
        <a:bodyPr/>
        <a:lstStyle/>
        <a:p>
          <a:endParaRPr lang="en-GB"/>
        </a:p>
      </dgm:t>
    </dgm:pt>
    <dgm:pt modelId="{0DA5E4AA-6367-1D46-AC3F-52257559FAFC}" type="pres">
      <dgm:prSet presAssocID="{B2D42AFC-54D5-3848-A046-B070108A8239}" presName="LevelOneTextNode" presStyleLbl="node0" presStyleIdx="0" presStyleCnt="1" custScaleX="342789" custScaleY="108419" custLinFactNeighborX="-70577" custLinFactNeighborY="-2566">
        <dgm:presLayoutVars>
          <dgm:chPref val="3"/>
        </dgm:presLayoutVars>
      </dgm:prSet>
      <dgm:spPr/>
      <dgm:t>
        <a:bodyPr/>
        <a:lstStyle/>
        <a:p>
          <a:endParaRPr lang="en-GB"/>
        </a:p>
      </dgm:t>
    </dgm:pt>
    <dgm:pt modelId="{09998363-3388-434F-B620-3BC8006BF8BE}" type="pres">
      <dgm:prSet presAssocID="{B2D42AFC-54D5-3848-A046-B070108A8239}" presName="level2hierChild" presStyleCnt="0"/>
      <dgm:spPr/>
      <dgm:t>
        <a:bodyPr/>
        <a:lstStyle/>
        <a:p>
          <a:endParaRPr lang="en-GB"/>
        </a:p>
      </dgm:t>
    </dgm:pt>
    <dgm:pt modelId="{96D2D335-28F2-8C4D-8B24-B38E17F9B30A}" type="pres">
      <dgm:prSet presAssocID="{92D04583-0A98-BF4E-939C-FCE0F6781104}" presName="conn2-1" presStyleLbl="parChTrans1D2" presStyleIdx="0" presStyleCnt="6"/>
      <dgm:spPr/>
      <dgm:t>
        <a:bodyPr/>
        <a:lstStyle/>
        <a:p>
          <a:endParaRPr lang="en-GB"/>
        </a:p>
      </dgm:t>
    </dgm:pt>
    <dgm:pt modelId="{03C6BC3B-6682-3A4C-B3D8-E24AE732C597}" type="pres">
      <dgm:prSet presAssocID="{92D04583-0A98-BF4E-939C-FCE0F6781104}" presName="connTx" presStyleLbl="parChTrans1D2" presStyleIdx="0" presStyleCnt="6"/>
      <dgm:spPr/>
      <dgm:t>
        <a:bodyPr/>
        <a:lstStyle/>
        <a:p>
          <a:endParaRPr lang="en-GB"/>
        </a:p>
      </dgm:t>
    </dgm:pt>
    <dgm:pt modelId="{1CC7D1F7-6F07-A54D-A1B2-CCC98EBC5757}" type="pres">
      <dgm:prSet presAssocID="{FC3E34D9-BF92-4D46-80EE-92CD414521F2}" presName="root2" presStyleCnt="0"/>
      <dgm:spPr/>
      <dgm:t>
        <a:bodyPr/>
        <a:lstStyle/>
        <a:p>
          <a:endParaRPr lang="en-GB"/>
        </a:p>
      </dgm:t>
    </dgm:pt>
    <dgm:pt modelId="{5FFD64D8-78B4-A047-8ADF-0F17FA14836F}" type="pres">
      <dgm:prSet presAssocID="{FC3E34D9-BF92-4D46-80EE-92CD414521F2}" presName="LevelTwoTextNode" presStyleLbl="node2" presStyleIdx="0" presStyleCnt="6" custScaleX="258897">
        <dgm:presLayoutVars>
          <dgm:chPref val="3"/>
        </dgm:presLayoutVars>
      </dgm:prSet>
      <dgm:spPr/>
      <dgm:t>
        <a:bodyPr/>
        <a:lstStyle/>
        <a:p>
          <a:endParaRPr lang="en-GB"/>
        </a:p>
      </dgm:t>
    </dgm:pt>
    <dgm:pt modelId="{ECC6635E-18C9-3A42-9F73-8EE2FCB20986}" type="pres">
      <dgm:prSet presAssocID="{FC3E34D9-BF92-4D46-80EE-92CD414521F2}" presName="level3hierChild" presStyleCnt="0"/>
      <dgm:spPr/>
      <dgm:t>
        <a:bodyPr/>
        <a:lstStyle/>
        <a:p>
          <a:endParaRPr lang="en-GB"/>
        </a:p>
      </dgm:t>
    </dgm:pt>
    <dgm:pt modelId="{447B30AD-5041-DC4F-8D48-EFDDF814858E}" type="pres">
      <dgm:prSet presAssocID="{D975CFEC-705E-304C-9E28-3465F4744969}" presName="conn2-1" presStyleLbl="parChTrans1D2" presStyleIdx="1" presStyleCnt="6"/>
      <dgm:spPr/>
      <dgm:t>
        <a:bodyPr/>
        <a:lstStyle/>
        <a:p>
          <a:endParaRPr lang="en-GB"/>
        </a:p>
      </dgm:t>
    </dgm:pt>
    <dgm:pt modelId="{11BCFCFE-4499-C549-8214-6DEBA316FC0C}" type="pres">
      <dgm:prSet presAssocID="{D975CFEC-705E-304C-9E28-3465F4744969}" presName="connTx" presStyleLbl="parChTrans1D2" presStyleIdx="1" presStyleCnt="6"/>
      <dgm:spPr/>
      <dgm:t>
        <a:bodyPr/>
        <a:lstStyle/>
        <a:p>
          <a:endParaRPr lang="en-GB"/>
        </a:p>
      </dgm:t>
    </dgm:pt>
    <dgm:pt modelId="{C2CECF91-2C0F-B040-89DB-2B4FBA66EB01}" type="pres">
      <dgm:prSet presAssocID="{C4CCB638-9143-884A-85CE-B38B44EE422D}" presName="root2" presStyleCnt="0"/>
      <dgm:spPr/>
    </dgm:pt>
    <dgm:pt modelId="{346DE142-5912-C242-847B-66A0F79BC9CC}" type="pres">
      <dgm:prSet presAssocID="{C4CCB638-9143-884A-85CE-B38B44EE422D}" presName="LevelTwoTextNode" presStyleLbl="node2" presStyleIdx="1" presStyleCnt="6" custScaleX="258897">
        <dgm:presLayoutVars>
          <dgm:chPref val="3"/>
        </dgm:presLayoutVars>
      </dgm:prSet>
      <dgm:spPr/>
      <dgm:t>
        <a:bodyPr/>
        <a:lstStyle/>
        <a:p>
          <a:endParaRPr lang="en-GB"/>
        </a:p>
      </dgm:t>
    </dgm:pt>
    <dgm:pt modelId="{D0AF9AF4-A708-AB4E-8181-F8B01A0F98AF}" type="pres">
      <dgm:prSet presAssocID="{C4CCB638-9143-884A-85CE-B38B44EE422D}" presName="level3hierChild" presStyleCnt="0"/>
      <dgm:spPr/>
    </dgm:pt>
    <dgm:pt modelId="{E92356C1-AA7B-0D4E-BCE7-95239222D3FB}" type="pres">
      <dgm:prSet presAssocID="{1F14DDC2-D014-9B49-AAF6-596FC3839619}" presName="conn2-1" presStyleLbl="parChTrans1D2" presStyleIdx="2" presStyleCnt="6"/>
      <dgm:spPr/>
      <dgm:t>
        <a:bodyPr/>
        <a:lstStyle/>
        <a:p>
          <a:endParaRPr lang="en-GB"/>
        </a:p>
      </dgm:t>
    </dgm:pt>
    <dgm:pt modelId="{5EDF1425-AF52-A541-A091-EC02B7054860}" type="pres">
      <dgm:prSet presAssocID="{1F14DDC2-D014-9B49-AAF6-596FC3839619}" presName="connTx" presStyleLbl="parChTrans1D2" presStyleIdx="2" presStyleCnt="6"/>
      <dgm:spPr/>
      <dgm:t>
        <a:bodyPr/>
        <a:lstStyle/>
        <a:p>
          <a:endParaRPr lang="en-GB"/>
        </a:p>
      </dgm:t>
    </dgm:pt>
    <dgm:pt modelId="{9801F2CC-3A0A-EA4D-B4DA-667225495EC7}" type="pres">
      <dgm:prSet presAssocID="{3ACC797E-9DBA-5B43-98C3-735766735400}" presName="root2" presStyleCnt="0"/>
      <dgm:spPr/>
      <dgm:t>
        <a:bodyPr/>
        <a:lstStyle/>
        <a:p>
          <a:endParaRPr lang="en-GB"/>
        </a:p>
      </dgm:t>
    </dgm:pt>
    <dgm:pt modelId="{BB910596-48B6-F749-A49D-E66838A61DDD}" type="pres">
      <dgm:prSet presAssocID="{3ACC797E-9DBA-5B43-98C3-735766735400}" presName="LevelTwoTextNode" presStyleLbl="node2" presStyleIdx="2" presStyleCnt="6" custScaleX="258897">
        <dgm:presLayoutVars>
          <dgm:chPref val="3"/>
        </dgm:presLayoutVars>
      </dgm:prSet>
      <dgm:spPr/>
      <dgm:t>
        <a:bodyPr/>
        <a:lstStyle/>
        <a:p>
          <a:endParaRPr lang="en-GB"/>
        </a:p>
      </dgm:t>
    </dgm:pt>
    <dgm:pt modelId="{031A6B83-2DE5-5F4A-BA10-0907A2E588F7}" type="pres">
      <dgm:prSet presAssocID="{3ACC797E-9DBA-5B43-98C3-735766735400}" presName="level3hierChild" presStyleCnt="0"/>
      <dgm:spPr/>
      <dgm:t>
        <a:bodyPr/>
        <a:lstStyle/>
        <a:p>
          <a:endParaRPr lang="en-GB"/>
        </a:p>
      </dgm:t>
    </dgm:pt>
    <dgm:pt modelId="{1A771CD2-9F56-EC41-94AA-88A10D145817}" type="pres">
      <dgm:prSet presAssocID="{DEA79114-ADAD-0B4C-97B4-A20F556CA6DE}" presName="conn2-1" presStyleLbl="parChTrans1D2" presStyleIdx="3" presStyleCnt="6"/>
      <dgm:spPr/>
      <dgm:t>
        <a:bodyPr/>
        <a:lstStyle/>
        <a:p>
          <a:endParaRPr lang="en-GB"/>
        </a:p>
      </dgm:t>
    </dgm:pt>
    <dgm:pt modelId="{3EE56CF8-D0C2-C543-A81E-743FB05CAA8E}" type="pres">
      <dgm:prSet presAssocID="{DEA79114-ADAD-0B4C-97B4-A20F556CA6DE}" presName="connTx" presStyleLbl="parChTrans1D2" presStyleIdx="3" presStyleCnt="6"/>
      <dgm:spPr/>
      <dgm:t>
        <a:bodyPr/>
        <a:lstStyle/>
        <a:p>
          <a:endParaRPr lang="en-GB"/>
        </a:p>
      </dgm:t>
    </dgm:pt>
    <dgm:pt modelId="{D4F1468A-1609-D942-BB53-35ED2085096B}" type="pres">
      <dgm:prSet presAssocID="{503B1B2A-212D-9345-BF6E-3A1B887B72AC}" presName="root2" presStyleCnt="0"/>
      <dgm:spPr/>
      <dgm:t>
        <a:bodyPr/>
        <a:lstStyle/>
        <a:p>
          <a:endParaRPr lang="en-GB"/>
        </a:p>
      </dgm:t>
    </dgm:pt>
    <dgm:pt modelId="{75BBABAB-D6F3-C54F-ADF9-4B5BCE837713}" type="pres">
      <dgm:prSet presAssocID="{503B1B2A-212D-9345-BF6E-3A1B887B72AC}" presName="LevelTwoTextNode" presStyleLbl="node2" presStyleIdx="3" presStyleCnt="6" custScaleX="258897" custScaleY="129282">
        <dgm:presLayoutVars>
          <dgm:chPref val="3"/>
        </dgm:presLayoutVars>
      </dgm:prSet>
      <dgm:spPr/>
      <dgm:t>
        <a:bodyPr/>
        <a:lstStyle/>
        <a:p>
          <a:endParaRPr lang="en-GB"/>
        </a:p>
      </dgm:t>
    </dgm:pt>
    <dgm:pt modelId="{90DA540E-8F6D-9444-BBE1-4CFBF191906F}" type="pres">
      <dgm:prSet presAssocID="{503B1B2A-212D-9345-BF6E-3A1B887B72AC}" presName="level3hierChild" presStyleCnt="0"/>
      <dgm:spPr/>
      <dgm:t>
        <a:bodyPr/>
        <a:lstStyle/>
        <a:p>
          <a:endParaRPr lang="en-GB"/>
        </a:p>
      </dgm:t>
    </dgm:pt>
    <dgm:pt modelId="{0A456275-4871-A747-A830-C05DED7E339F}" type="pres">
      <dgm:prSet presAssocID="{17CACAF8-8C97-E346-9F42-359D1A4EE618}" presName="conn2-1" presStyleLbl="parChTrans1D2" presStyleIdx="4" presStyleCnt="6"/>
      <dgm:spPr/>
      <dgm:t>
        <a:bodyPr/>
        <a:lstStyle/>
        <a:p>
          <a:endParaRPr lang="en-GB"/>
        </a:p>
      </dgm:t>
    </dgm:pt>
    <dgm:pt modelId="{A9DDD1B6-D6F3-6543-BB75-029BD370EFF0}" type="pres">
      <dgm:prSet presAssocID="{17CACAF8-8C97-E346-9F42-359D1A4EE618}" presName="connTx" presStyleLbl="parChTrans1D2" presStyleIdx="4" presStyleCnt="6"/>
      <dgm:spPr/>
      <dgm:t>
        <a:bodyPr/>
        <a:lstStyle/>
        <a:p>
          <a:endParaRPr lang="en-GB"/>
        </a:p>
      </dgm:t>
    </dgm:pt>
    <dgm:pt modelId="{D395659A-C46F-2446-B8E8-97C756DE33E6}" type="pres">
      <dgm:prSet presAssocID="{7C7D3F26-65BF-DF47-BB2D-2716347243EE}" presName="root2" presStyleCnt="0"/>
      <dgm:spPr/>
      <dgm:t>
        <a:bodyPr/>
        <a:lstStyle/>
        <a:p>
          <a:endParaRPr lang="en-GB"/>
        </a:p>
      </dgm:t>
    </dgm:pt>
    <dgm:pt modelId="{6D18AB0F-D1AF-124E-9CDF-DFEF23B5061E}" type="pres">
      <dgm:prSet presAssocID="{7C7D3F26-65BF-DF47-BB2D-2716347243EE}" presName="LevelTwoTextNode" presStyleLbl="node2" presStyleIdx="4" presStyleCnt="6" custScaleX="258897" custScaleY="139401">
        <dgm:presLayoutVars>
          <dgm:chPref val="3"/>
        </dgm:presLayoutVars>
      </dgm:prSet>
      <dgm:spPr/>
      <dgm:t>
        <a:bodyPr/>
        <a:lstStyle/>
        <a:p>
          <a:endParaRPr lang="en-GB"/>
        </a:p>
      </dgm:t>
    </dgm:pt>
    <dgm:pt modelId="{5852AC4A-83F9-5F4A-8FD7-4B04C9AF130A}" type="pres">
      <dgm:prSet presAssocID="{7C7D3F26-65BF-DF47-BB2D-2716347243EE}" presName="level3hierChild" presStyleCnt="0"/>
      <dgm:spPr/>
      <dgm:t>
        <a:bodyPr/>
        <a:lstStyle/>
        <a:p>
          <a:endParaRPr lang="en-GB"/>
        </a:p>
      </dgm:t>
    </dgm:pt>
    <dgm:pt modelId="{5B4D6E6B-8784-3A4B-A879-18379A9A328B}" type="pres">
      <dgm:prSet presAssocID="{CC04DD37-9624-AA40-84AF-3C06F01ECD06}" presName="conn2-1" presStyleLbl="parChTrans1D2" presStyleIdx="5" presStyleCnt="6"/>
      <dgm:spPr/>
      <dgm:t>
        <a:bodyPr/>
        <a:lstStyle/>
        <a:p>
          <a:endParaRPr lang="en-GB"/>
        </a:p>
      </dgm:t>
    </dgm:pt>
    <dgm:pt modelId="{42B87B86-787A-574F-A302-422599A726E7}" type="pres">
      <dgm:prSet presAssocID="{CC04DD37-9624-AA40-84AF-3C06F01ECD06}" presName="connTx" presStyleLbl="parChTrans1D2" presStyleIdx="5" presStyleCnt="6"/>
      <dgm:spPr/>
      <dgm:t>
        <a:bodyPr/>
        <a:lstStyle/>
        <a:p>
          <a:endParaRPr lang="en-GB"/>
        </a:p>
      </dgm:t>
    </dgm:pt>
    <dgm:pt modelId="{AC97773C-280F-0147-961C-DE5DDF9E7F0A}" type="pres">
      <dgm:prSet presAssocID="{4BE9BAEA-5842-BD42-A3C3-CB33FFFCC043}" presName="root2" presStyleCnt="0"/>
      <dgm:spPr/>
      <dgm:t>
        <a:bodyPr/>
        <a:lstStyle/>
        <a:p>
          <a:endParaRPr lang="en-GB"/>
        </a:p>
      </dgm:t>
    </dgm:pt>
    <dgm:pt modelId="{13FFBF05-7F34-3D4D-A7CF-790332E92526}" type="pres">
      <dgm:prSet presAssocID="{4BE9BAEA-5842-BD42-A3C3-CB33FFFCC043}" presName="LevelTwoTextNode" presStyleLbl="node2" presStyleIdx="5" presStyleCnt="6" custScaleX="258897">
        <dgm:presLayoutVars>
          <dgm:chPref val="3"/>
        </dgm:presLayoutVars>
      </dgm:prSet>
      <dgm:spPr/>
      <dgm:t>
        <a:bodyPr/>
        <a:lstStyle/>
        <a:p>
          <a:endParaRPr lang="en-GB"/>
        </a:p>
      </dgm:t>
    </dgm:pt>
    <dgm:pt modelId="{174D0C14-57A9-8E4D-B5A3-BD75834F0848}" type="pres">
      <dgm:prSet presAssocID="{4BE9BAEA-5842-BD42-A3C3-CB33FFFCC043}" presName="level3hierChild" presStyleCnt="0"/>
      <dgm:spPr/>
      <dgm:t>
        <a:bodyPr/>
        <a:lstStyle/>
        <a:p>
          <a:endParaRPr lang="en-GB"/>
        </a:p>
      </dgm:t>
    </dgm:pt>
  </dgm:ptLst>
  <dgm:cxnLst>
    <dgm:cxn modelId="{185AFA10-3285-4046-B641-F74C7BFF8A3C}" type="presOf" srcId="{4BE9BAEA-5842-BD42-A3C3-CB33FFFCC043}" destId="{13FFBF05-7F34-3D4D-A7CF-790332E92526}" srcOrd="0" destOrd="0" presId="urn:microsoft.com/office/officeart/2008/layout/HorizontalMultiLevelHierarchy"/>
    <dgm:cxn modelId="{955F168E-DA40-7C41-96EC-66C629198818}" type="presOf" srcId="{D975CFEC-705E-304C-9E28-3465F4744969}" destId="{11BCFCFE-4499-C549-8214-6DEBA316FC0C}" srcOrd="1" destOrd="0" presId="urn:microsoft.com/office/officeart/2008/layout/HorizontalMultiLevelHierarchy"/>
    <dgm:cxn modelId="{D5E65E66-3465-E546-8BEA-81409EA12790}" type="presOf" srcId="{1F14DDC2-D014-9B49-AAF6-596FC3839619}" destId="{E92356C1-AA7B-0D4E-BCE7-95239222D3FB}" srcOrd="0" destOrd="0" presId="urn:microsoft.com/office/officeart/2008/layout/HorizontalMultiLevelHierarchy"/>
    <dgm:cxn modelId="{B95F62B9-6A11-6D41-A6FD-FA06937EA236}" type="presOf" srcId="{92D04583-0A98-BF4E-939C-FCE0F6781104}" destId="{03C6BC3B-6682-3A4C-B3D8-E24AE732C597}" srcOrd="1" destOrd="0" presId="urn:microsoft.com/office/officeart/2008/layout/HorizontalMultiLevelHierarchy"/>
    <dgm:cxn modelId="{C3FC5BDA-09AE-114E-AEFB-C24AE49A7AB2}" srcId="{B2D42AFC-54D5-3848-A046-B070108A8239}" destId="{7C7D3F26-65BF-DF47-BB2D-2716347243EE}" srcOrd="4" destOrd="0" parTransId="{17CACAF8-8C97-E346-9F42-359D1A4EE618}" sibTransId="{E67EF51C-9948-0C4B-B050-916E62236CCF}"/>
    <dgm:cxn modelId="{E9FD9612-92CE-B04F-9453-5A45C904B245}" type="presOf" srcId="{17CACAF8-8C97-E346-9F42-359D1A4EE618}" destId="{A9DDD1B6-D6F3-6543-BB75-029BD370EFF0}" srcOrd="1" destOrd="0" presId="urn:microsoft.com/office/officeart/2008/layout/HorizontalMultiLevelHierarchy"/>
    <dgm:cxn modelId="{23619673-0A22-7C48-8750-F43545D9D17C}" type="presOf" srcId="{DEA79114-ADAD-0B4C-97B4-A20F556CA6DE}" destId="{1A771CD2-9F56-EC41-94AA-88A10D145817}" srcOrd="0" destOrd="0" presId="urn:microsoft.com/office/officeart/2008/layout/HorizontalMultiLevelHierarchy"/>
    <dgm:cxn modelId="{EE6A5110-29FA-2249-BBFA-D8EF551A2F51}" type="presOf" srcId="{B2D42AFC-54D5-3848-A046-B070108A8239}" destId="{0DA5E4AA-6367-1D46-AC3F-52257559FAFC}" srcOrd="0" destOrd="0" presId="urn:microsoft.com/office/officeart/2008/layout/HorizontalMultiLevelHierarchy"/>
    <dgm:cxn modelId="{C7138AE7-5BB8-3949-B395-DFB7D24286E1}" type="presOf" srcId="{1F14DDC2-D014-9B49-AAF6-596FC3839619}" destId="{5EDF1425-AF52-A541-A091-EC02B7054860}" srcOrd="1" destOrd="0" presId="urn:microsoft.com/office/officeart/2008/layout/HorizontalMultiLevelHierarchy"/>
    <dgm:cxn modelId="{12181B98-9EE3-3445-A194-8BE3C54E2939}" type="presOf" srcId="{FC3E34D9-BF92-4D46-80EE-92CD414521F2}" destId="{5FFD64D8-78B4-A047-8ADF-0F17FA14836F}" srcOrd="0" destOrd="0" presId="urn:microsoft.com/office/officeart/2008/layout/HorizontalMultiLevelHierarchy"/>
    <dgm:cxn modelId="{E7811B34-3B99-7743-9AA5-387418FDEB50}" type="presOf" srcId="{D975CFEC-705E-304C-9E28-3465F4744969}" destId="{447B30AD-5041-DC4F-8D48-EFDDF814858E}" srcOrd="0" destOrd="0" presId="urn:microsoft.com/office/officeart/2008/layout/HorizontalMultiLevelHierarchy"/>
    <dgm:cxn modelId="{E2E90E18-43FC-F24D-918A-903B64D2C494}" type="presOf" srcId="{7C7D3F26-65BF-DF47-BB2D-2716347243EE}" destId="{6D18AB0F-D1AF-124E-9CDF-DFEF23B5061E}" srcOrd="0" destOrd="0" presId="urn:microsoft.com/office/officeart/2008/layout/HorizontalMultiLevelHierarchy"/>
    <dgm:cxn modelId="{484BA681-865B-9B45-809D-2F35E6A6FFAF}" srcId="{B2D42AFC-54D5-3848-A046-B070108A8239}" destId="{4BE9BAEA-5842-BD42-A3C3-CB33FFFCC043}" srcOrd="5" destOrd="0" parTransId="{CC04DD37-9624-AA40-84AF-3C06F01ECD06}" sibTransId="{3689E114-016F-0C40-B50F-C31BB8074881}"/>
    <dgm:cxn modelId="{18854E42-14A8-144F-BC8E-D7B62F40B1CC}" type="presOf" srcId="{C4CCB638-9143-884A-85CE-B38B44EE422D}" destId="{346DE142-5912-C242-847B-66A0F79BC9CC}" srcOrd="0" destOrd="0" presId="urn:microsoft.com/office/officeart/2008/layout/HorizontalMultiLevelHierarchy"/>
    <dgm:cxn modelId="{9FABEE56-442B-BC40-B463-7EDEF18007EE}" type="presOf" srcId="{DEA79114-ADAD-0B4C-97B4-A20F556CA6DE}" destId="{3EE56CF8-D0C2-C543-A81E-743FB05CAA8E}" srcOrd="1" destOrd="0" presId="urn:microsoft.com/office/officeart/2008/layout/HorizontalMultiLevelHierarchy"/>
    <dgm:cxn modelId="{DB0B4FEA-95C4-2E4F-B35C-CE15DFD1D14C}" srcId="{B2D42AFC-54D5-3848-A046-B070108A8239}" destId="{503B1B2A-212D-9345-BF6E-3A1B887B72AC}" srcOrd="3" destOrd="0" parTransId="{DEA79114-ADAD-0B4C-97B4-A20F556CA6DE}" sibTransId="{8152637C-DB2B-EA40-8FB6-E6F8927F792D}"/>
    <dgm:cxn modelId="{5CADB020-2306-E04A-8AE8-F50DE7BF299A}" srcId="{45FBAE9E-2DAC-4037-83F1-B1A1BFA4B246}" destId="{B2D42AFC-54D5-3848-A046-B070108A8239}" srcOrd="0" destOrd="0" parTransId="{5C32DBEE-D155-064D-AAA1-AF3B439D086F}" sibTransId="{4B5ABC0B-A70D-1E47-90FE-30AC5DF1649A}"/>
    <dgm:cxn modelId="{BC296475-7A1D-5B47-A94F-928D3984CFC4}" type="presOf" srcId="{45FBAE9E-2DAC-4037-83F1-B1A1BFA4B246}" destId="{1FDA6C74-E5B2-D447-BA15-DD920E98EB72}" srcOrd="0" destOrd="0" presId="urn:microsoft.com/office/officeart/2008/layout/HorizontalMultiLevelHierarchy"/>
    <dgm:cxn modelId="{1213101F-12F6-1948-83EC-194CE907BC4B}" srcId="{B2D42AFC-54D5-3848-A046-B070108A8239}" destId="{C4CCB638-9143-884A-85CE-B38B44EE422D}" srcOrd="1" destOrd="0" parTransId="{D975CFEC-705E-304C-9E28-3465F4744969}" sibTransId="{1A96D619-4150-9A41-9417-0AC9E4AD62CA}"/>
    <dgm:cxn modelId="{5F9FBEA1-B32F-DB45-97E5-9E1D1CA1CDD8}" type="presOf" srcId="{503B1B2A-212D-9345-BF6E-3A1B887B72AC}" destId="{75BBABAB-D6F3-C54F-ADF9-4B5BCE837713}" srcOrd="0" destOrd="0" presId="urn:microsoft.com/office/officeart/2008/layout/HorizontalMultiLevelHierarchy"/>
    <dgm:cxn modelId="{5E648A0B-0195-D243-AA64-5378DC65BC26}" type="presOf" srcId="{92D04583-0A98-BF4E-939C-FCE0F6781104}" destId="{96D2D335-28F2-8C4D-8B24-B38E17F9B30A}" srcOrd="0" destOrd="0" presId="urn:microsoft.com/office/officeart/2008/layout/HorizontalMultiLevelHierarchy"/>
    <dgm:cxn modelId="{A860AAB6-31C7-B244-A785-812A15A842AB}" type="presOf" srcId="{CC04DD37-9624-AA40-84AF-3C06F01ECD06}" destId="{42B87B86-787A-574F-A302-422599A726E7}" srcOrd="1" destOrd="0" presId="urn:microsoft.com/office/officeart/2008/layout/HorizontalMultiLevelHierarchy"/>
    <dgm:cxn modelId="{60F0A9D0-A42B-7A46-9BA5-DA7E2DF05B47}" type="presOf" srcId="{17CACAF8-8C97-E346-9F42-359D1A4EE618}" destId="{0A456275-4871-A747-A830-C05DED7E339F}" srcOrd="0" destOrd="0" presId="urn:microsoft.com/office/officeart/2008/layout/HorizontalMultiLevelHierarchy"/>
    <dgm:cxn modelId="{D7835206-1378-124F-A7B9-3FFEEF6D245A}" srcId="{B2D42AFC-54D5-3848-A046-B070108A8239}" destId="{3ACC797E-9DBA-5B43-98C3-735766735400}" srcOrd="2" destOrd="0" parTransId="{1F14DDC2-D014-9B49-AAF6-596FC3839619}" sibTransId="{A5AB113E-EE43-644F-884C-A558638C5877}"/>
    <dgm:cxn modelId="{2FA99D5C-3519-D040-AFEC-ECA3CA7692C7}" srcId="{B2D42AFC-54D5-3848-A046-B070108A8239}" destId="{FC3E34D9-BF92-4D46-80EE-92CD414521F2}" srcOrd="0" destOrd="0" parTransId="{92D04583-0A98-BF4E-939C-FCE0F6781104}" sibTransId="{9DA81DAA-87E3-BA47-A120-3073FA64FFEB}"/>
    <dgm:cxn modelId="{522FCD80-F80C-F448-939B-BE62230CA446}" type="presOf" srcId="{3ACC797E-9DBA-5B43-98C3-735766735400}" destId="{BB910596-48B6-F749-A49D-E66838A61DDD}" srcOrd="0" destOrd="0" presId="urn:microsoft.com/office/officeart/2008/layout/HorizontalMultiLevelHierarchy"/>
    <dgm:cxn modelId="{F2601188-5DA9-E74F-9201-184355E71461}" type="presOf" srcId="{CC04DD37-9624-AA40-84AF-3C06F01ECD06}" destId="{5B4D6E6B-8784-3A4B-A879-18379A9A328B}" srcOrd="0" destOrd="0" presId="urn:microsoft.com/office/officeart/2008/layout/HorizontalMultiLevelHierarchy"/>
    <dgm:cxn modelId="{74F2549B-7FA0-054D-8FBF-4646AA970650}" type="presParOf" srcId="{1FDA6C74-E5B2-D447-BA15-DD920E98EB72}" destId="{69F54D19-EE04-6F41-B206-85E8C5A4BF86}" srcOrd="0" destOrd="0" presId="urn:microsoft.com/office/officeart/2008/layout/HorizontalMultiLevelHierarchy"/>
    <dgm:cxn modelId="{9507C44B-8EAB-2749-BBA6-3A1C84CDB575}" type="presParOf" srcId="{69F54D19-EE04-6F41-B206-85E8C5A4BF86}" destId="{0DA5E4AA-6367-1D46-AC3F-52257559FAFC}" srcOrd="0" destOrd="0" presId="urn:microsoft.com/office/officeart/2008/layout/HorizontalMultiLevelHierarchy"/>
    <dgm:cxn modelId="{881B5056-A44B-AE47-BC9C-9E33C81E7403}" type="presParOf" srcId="{69F54D19-EE04-6F41-B206-85E8C5A4BF86}" destId="{09998363-3388-434F-B620-3BC8006BF8BE}" srcOrd="1" destOrd="0" presId="urn:microsoft.com/office/officeart/2008/layout/HorizontalMultiLevelHierarchy"/>
    <dgm:cxn modelId="{9EC7553B-737A-DC47-B314-C9486F1BD30F}" type="presParOf" srcId="{09998363-3388-434F-B620-3BC8006BF8BE}" destId="{96D2D335-28F2-8C4D-8B24-B38E17F9B30A}" srcOrd="0" destOrd="0" presId="urn:microsoft.com/office/officeart/2008/layout/HorizontalMultiLevelHierarchy"/>
    <dgm:cxn modelId="{F1F3A922-D41B-794B-841A-83872D43AF41}" type="presParOf" srcId="{96D2D335-28F2-8C4D-8B24-B38E17F9B30A}" destId="{03C6BC3B-6682-3A4C-B3D8-E24AE732C597}" srcOrd="0" destOrd="0" presId="urn:microsoft.com/office/officeart/2008/layout/HorizontalMultiLevelHierarchy"/>
    <dgm:cxn modelId="{B5867C7E-E359-D94E-B121-8A292D7E8AE1}" type="presParOf" srcId="{09998363-3388-434F-B620-3BC8006BF8BE}" destId="{1CC7D1F7-6F07-A54D-A1B2-CCC98EBC5757}" srcOrd="1" destOrd="0" presId="urn:microsoft.com/office/officeart/2008/layout/HorizontalMultiLevelHierarchy"/>
    <dgm:cxn modelId="{107A44F1-C6E1-D746-A101-6C8706029E3A}" type="presParOf" srcId="{1CC7D1F7-6F07-A54D-A1B2-CCC98EBC5757}" destId="{5FFD64D8-78B4-A047-8ADF-0F17FA14836F}" srcOrd="0" destOrd="0" presId="urn:microsoft.com/office/officeart/2008/layout/HorizontalMultiLevelHierarchy"/>
    <dgm:cxn modelId="{5243A7E7-5058-1D49-9A95-C94C1044C647}" type="presParOf" srcId="{1CC7D1F7-6F07-A54D-A1B2-CCC98EBC5757}" destId="{ECC6635E-18C9-3A42-9F73-8EE2FCB20986}" srcOrd="1" destOrd="0" presId="urn:microsoft.com/office/officeart/2008/layout/HorizontalMultiLevelHierarchy"/>
    <dgm:cxn modelId="{F8959C7A-6CA6-DE40-AF53-B85C437147F6}" type="presParOf" srcId="{09998363-3388-434F-B620-3BC8006BF8BE}" destId="{447B30AD-5041-DC4F-8D48-EFDDF814858E}" srcOrd="2" destOrd="0" presId="urn:microsoft.com/office/officeart/2008/layout/HorizontalMultiLevelHierarchy"/>
    <dgm:cxn modelId="{B51CFB9D-0DC1-5043-B4E6-3D6366764820}" type="presParOf" srcId="{447B30AD-5041-DC4F-8D48-EFDDF814858E}" destId="{11BCFCFE-4499-C549-8214-6DEBA316FC0C}" srcOrd="0" destOrd="0" presId="urn:microsoft.com/office/officeart/2008/layout/HorizontalMultiLevelHierarchy"/>
    <dgm:cxn modelId="{D4CE47B4-D8B5-8A4A-9F4B-A061639E7B89}" type="presParOf" srcId="{09998363-3388-434F-B620-3BC8006BF8BE}" destId="{C2CECF91-2C0F-B040-89DB-2B4FBA66EB01}" srcOrd="3" destOrd="0" presId="urn:microsoft.com/office/officeart/2008/layout/HorizontalMultiLevelHierarchy"/>
    <dgm:cxn modelId="{50B911C6-5F6F-9441-8FD4-18CC0CB17A93}" type="presParOf" srcId="{C2CECF91-2C0F-B040-89DB-2B4FBA66EB01}" destId="{346DE142-5912-C242-847B-66A0F79BC9CC}" srcOrd="0" destOrd="0" presId="urn:microsoft.com/office/officeart/2008/layout/HorizontalMultiLevelHierarchy"/>
    <dgm:cxn modelId="{0F090A3D-4C6E-FA4B-B898-64FD87BE0D01}" type="presParOf" srcId="{C2CECF91-2C0F-B040-89DB-2B4FBA66EB01}" destId="{D0AF9AF4-A708-AB4E-8181-F8B01A0F98AF}" srcOrd="1" destOrd="0" presId="urn:microsoft.com/office/officeart/2008/layout/HorizontalMultiLevelHierarchy"/>
    <dgm:cxn modelId="{0941AF9A-4066-AF4E-9545-CD48C841DE30}" type="presParOf" srcId="{09998363-3388-434F-B620-3BC8006BF8BE}" destId="{E92356C1-AA7B-0D4E-BCE7-95239222D3FB}" srcOrd="4" destOrd="0" presId="urn:microsoft.com/office/officeart/2008/layout/HorizontalMultiLevelHierarchy"/>
    <dgm:cxn modelId="{CD2DF4B5-B409-6449-B931-38B9ECFF8517}" type="presParOf" srcId="{E92356C1-AA7B-0D4E-BCE7-95239222D3FB}" destId="{5EDF1425-AF52-A541-A091-EC02B7054860}" srcOrd="0" destOrd="0" presId="urn:microsoft.com/office/officeart/2008/layout/HorizontalMultiLevelHierarchy"/>
    <dgm:cxn modelId="{65B2CF8C-6F6F-014C-9616-5D74F2A51D39}" type="presParOf" srcId="{09998363-3388-434F-B620-3BC8006BF8BE}" destId="{9801F2CC-3A0A-EA4D-B4DA-667225495EC7}" srcOrd="5" destOrd="0" presId="urn:microsoft.com/office/officeart/2008/layout/HorizontalMultiLevelHierarchy"/>
    <dgm:cxn modelId="{0C72D636-0394-004E-9394-1C6324141CEA}" type="presParOf" srcId="{9801F2CC-3A0A-EA4D-B4DA-667225495EC7}" destId="{BB910596-48B6-F749-A49D-E66838A61DDD}" srcOrd="0" destOrd="0" presId="urn:microsoft.com/office/officeart/2008/layout/HorizontalMultiLevelHierarchy"/>
    <dgm:cxn modelId="{3E991494-52D1-1D44-95CF-3D9F13B8E104}" type="presParOf" srcId="{9801F2CC-3A0A-EA4D-B4DA-667225495EC7}" destId="{031A6B83-2DE5-5F4A-BA10-0907A2E588F7}" srcOrd="1" destOrd="0" presId="urn:microsoft.com/office/officeart/2008/layout/HorizontalMultiLevelHierarchy"/>
    <dgm:cxn modelId="{BB30255E-28DA-C34A-8D43-71460CEDF604}" type="presParOf" srcId="{09998363-3388-434F-B620-3BC8006BF8BE}" destId="{1A771CD2-9F56-EC41-94AA-88A10D145817}" srcOrd="6" destOrd="0" presId="urn:microsoft.com/office/officeart/2008/layout/HorizontalMultiLevelHierarchy"/>
    <dgm:cxn modelId="{28DB6422-44AC-2642-A13A-8D6E1CE77FA6}" type="presParOf" srcId="{1A771CD2-9F56-EC41-94AA-88A10D145817}" destId="{3EE56CF8-D0C2-C543-A81E-743FB05CAA8E}" srcOrd="0" destOrd="0" presId="urn:microsoft.com/office/officeart/2008/layout/HorizontalMultiLevelHierarchy"/>
    <dgm:cxn modelId="{609A5F25-4429-A64C-B592-3F30365F057D}" type="presParOf" srcId="{09998363-3388-434F-B620-3BC8006BF8BE}" destId="{D4F1468A-1609-D942-BB53-35ED2085096B}" srcOrd="7" destOrd="0" presId="urn:microsoft.com/office/officeart/2008/layout/HorizontalMultiLevelHierarchy"/>
    <dgm:cxn modelId="{4C9F3BC7-9DBD-154D-BA24-0E9B4FE40C84}" type="presParOf" srcId="{D4F1468A-1609-D942-BB53-35ED2085096B}" destId="{75BBABAB-D6F3-C54F-ADF9-4B5BCE837713}" srcOrd="0" destOrd="0" presId="urn:microsoft.com/office/officeart/2008/layout/HorizontalMultiLevelHierarchy"/>
    <dgm:cxn modelId="{AB941EBD-CBEC-FA4C-8427-9CD357A05B28}" type="presParOf" srcId="{D4F1468A-1609-D942-BB53-35ED2085096B}" destId="{90DA540E-8F6D-9444-BBE1-4CFBF191906F}" srcOrd="1" destOrd="0" presId="urn:microsoft.com/office/officeart/2008/layout/HorizontalMultiLevelHierarchy"/>
    <dgm:cxn modelId="{8DDEA44A-1265-384C-8E73-9E7B6F4674DA}" type="presParOf" srcId="{09998363-3388-434F-B620-3BC8006BF8BE}" destId="{0A456275-4871-A747-A830-C05DED7E339F}" srcOrd="8" destOrd="0" presId="urn:microsoft.com/office/officeart/2008/layout/HorizontalMultiLevelHierarchy"/>
    <dgm:cxn modelId="{73FEFCDE-7912-4C43-B77D-677F496DEB44}" type="presParOf" srcId="{0A456275-4871-A747-A830-C05DED7E339F}" destId="{A9DDD1B6-D6F3-6543-BB75-029BD370EFF0}" srcOrd="0" destOrd="0" presId="urn:microsoft.com/office/officeart/2008/layout/HorizontalMultiLevelHierarchy"/>
    <dgm:cxn modelId="{E92B8533-086C-8B4F-B20E-C2D7245D3B48}" type="presParOf" srcId="{09998363-3388-434F-B620-3BC8006BF8BE}" destId="{D395659A-C46F-2446-B8E8-97C756DE33E6}" srcOrd="9" destOrd="0" presId="urn:microsoft.com/office/officeart/2008/layout/HorizontalMultiLevelHierarchy"/>
    <dgm:cxn modelId="{8A7561CB-B6E0-6140-B3EC-8DA7E47022BF}" type="presParOf" srcId="{D395659A-C46F-2446-B8E8-97C756DE33E6}" destId="{6D18AB0F-D1AF-124E-9CDF-DFEF23B5061E}" srcOrd="0" destOrd="0" presId="urn:microsoft.com/office/officeart/2008/layout/HorizontalMultiLevelHierarchy"/>
    <dgm:cxn modelId="{47AA240C-9716-954E-8DEE-4B7D678789E3}" type="presParOf" srcId="{D395659A-C46F-2446-B8E8-97C756DE33E6}" destId="{5852AC4A-83F9-5F4A-8FD7-4B04C9AF130A}" srcOrd="1" destOrd="0" presId="urn:microsoft.com/office/officeart/2008/layout/HorizontalMultiLevelHierarchy"/>
    <dgm:cxn modelId="{F87F5EF0-F4F7-6142-A763-539FCC68A10A}" type="presParOf" srcId="{09998363-3388-434F-B620-3BC8006BF8BE}" destId="{5B4D6E6B-8784-3A4B-A879-18379A9A328B}" srcOrd="10" destOrd="0" presId="urn:microsoft.com/office/officeart/2008/layout/HorizontalMultiLevelHierarchy"/>
    <dgm:cxn modelId="{5EEA2270-6FBC-C844-A734-071DD84D5482}" type="presParOf" srcId="{5B4D6E6B-8784-3A4B-A879-18379A9A328B}" destId="{42B87B86-787A-574F-A302-422599A726E7}" srcOrd="0" destOrd="0" presId="urn:microsoft.com/office/officeart/2008/layout/HorizontalMultiLevelHierarchy"/>
    <dgm:cxn modelId="{8639A271-0B88-214F-AF24-28AF8C03A9F7}" type="presParOf" srcId="{09998363-3388-434F-B620-3BC8006BF8BE}" destId="{AC97773C-280F-0147-961C-DE5DDF9E7F0A}" srcOrd="11" destOrd="0" presId="urn:microsoft.com/office/officeart/2008/layout/HorizontalMultiLevelHierarchy"/>
    <dgm:cxn modelId="{042D7F27-6748-0D42-A435-634948A50C61}" type="presParOf" srcId="{AC97773C-280F-0147-961C-DE5DDF9E7F0A}" destId="{13FFBF05-7F34-3D4D-A7CF-790332E92526}" srcOrd="0" destOrd="0" presId="urn:microsoft.com/office/officeart/2008/layout/HorizontalMultiLevelHierarchy"/>
    <dgm:cxn modelId="{2DAD2185-49F3-5E49-AF0A-A86A71683E23}" type="presParOf" srcId="{AC97773C-280F-0147-961C-DE5DDF9E7F0A}" destId="{174D0C14-57A9-8E4D-B5A3-BD75834F084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1.xml><?xml version="1.0" encoding="utf-8"?>
<dgm:dataModel xmlns:dgm="http://schemas.openxmlformats.org/drawingml/2006/diagram" xmlns:a="http://schemas.openxmlformats.org/drawingml/2006/main">
  <dgm:ptLst>
    <dgm:pt modelId="{45FBAE9E-2DAC-4037-83F1-B1A1BFA4B246}" type="doc">
      <dgm:prSet loTypeId="urn:microsoft.com/office/officeart/2008/layout/HorizontalMultiLevelHierarchy" loCatId="list" qsTypeId="urn:microsoft.com/office/officeart/2005/8/quickstyle/simple1" qsCatId="simple" csTypeId="urn:microsoft.com/office/officeart/2005/8/colors/colorful1" csCatId="colorful" phldr="1"/>
      <dgm:spPr/>
      <dgm:t>
        <a:bodyPr/>
        <a:lstStyle/>
        <a:p>
          <a:endParaRPr lang="lv-LV"/>
        </a:p>
      </dgm:t>
    </dgm:pt>
    <dgm:pt modelId="{8D432BF8-27F9-4CC7-9F42-60DA5C9DE800}">
      <dgm:prSet custT="1"/>
      <dgm:spPr>
        <a:solidFill>
          <a:schemeClr val="accent6">
            <a:lumMod val="20000"/>
            <a:lumOff val="80000"/>
          </a:schemeClr>
        </a:solidFill>
      </dgm:spPr>
      <dgm:t>
        <a:bodyPr/>
        <a:lstStyle/>
        <a:p>
          <a:pPr rtl="0"/>
          <a:r>
            <a:rPr lang="lv-LV" sz="1400" b="1" baseline="0" dirty="0" smtClean="0">
              <a:solidFill>
                <a:srgbClr val="000090"/>
              </a:solidFill>
              <a:latin typeface="Arial" pitchFamily="34" charset="0"/>
              <a:cs typeface="Arial" pitchFamily="34" charset="0"/>
            </a:rPr>
            <a:t>Skrundas TV, Aizputes TV  </a:t>
          </a:r>
          <a:r>
            <a:rPr lang="lv-LV" sz="1400" baseline="0" dirty="0" smtClean="0">
              <a:solidFill>
                <a:srgbClr val="000090"/>
              </a:solidFill>
              <a:latin typeface="Arial" pitchFamily="34" charset="0"/>
              <a:cs typeface="Arial" pitchFamily="34" charset="0"/>
            </a:rPr>
            <a:t>-  uzrunā personīgi tuvākajā apkārtnē dzīvojošos </a:t>
          </a:r>
          <a:r>
            <a:rPr lang="lv-LV" sz="1400" i="1" baseline="0" dirty="0" smtClean="0">
              <a:solidFill>
                <a:srgbClr val="000090"/>
              </a:solidFill>
              <a:latin typeface="Arial" pitchFamily="34" charset="0"/>
              <a:cs typeface="Arial" pitchFamily="34" charset="0"/>
            </a:rPr>
            <a:t>«iespēja ieraudzīt pazīstamus cilvēkus, zināmus notikumus»</a:t>
          </a:r>
          <a:endParaRPr lang="lv-LV" sz="1400" i="1" dirty="0">
            <a:solidFill>
              <a:srgbClr val="000090"/>
            </a:solidFill>
            <a:latin typeface="Arial" pitchFamily="34" charset="0"/>
            <a:cs typeface="Arial" pitchFamily="34" charset="0"/>
          </a:endParaRPr>
        </a:p>
      </dgm:t>
    </dgm:pt>
    <dgm:pt modelId="{AB21FFC4-B227-47C1-923D-15669B260BC0}" type="parTrans" cxnId="{A8CC7D8D-1520-4D8D-B37C-4DA5CA12C018}">
      <dgm:prSet/>
      <dgm:spPr>
        <a:ln>
          <a:solidFill>
            <a:schemeClr val="accent6">
              <a:lumMod val="20000"/>
              <a:lumOff val="80000"/>
            </a:schemeClr>
          </a:solidFill>
        </a:ln>
      </dgm:spPr>
      <dgm:t>
        <a:bodyPr/>
        <a:lstStyle/>
        <a:p>
          <a:endParaRPr lang="lv-LV" sz="1400">
            <a:solidFill>
              <a:schemeClr val="tx2">
                <a:lumMod val="75000"/>
              </a:schemeClr>
            </a:solidFill>
            <a:latin typeface="Arial" pitchFamily="34" charset="0"/>
            <a:cs typeface="Arial" pitchFamily="34" charset="0"/>
          </a:endParaRPr>
        </a:p>
      </dgm:t>
    </dgm:pt>
    <dgm:pt modelId="{7B2F0FC1-4B08-40B0-97E2-57646BBE809E}" type="sibTrans" cxnId="{A8CC7D8D-1520-4D8D-B37C-4DA5CA12C018}">
      <dgm:prSet/>
      <dgm:spPr/>
      <dgm:t>
        <a:bodyPr/>
        <a:lstStyle/>
        <a:p>
          <a:endParaRPr lang="lv-LV" sz="1400">
            <a:solidFill>
              <a:schemeClr val="tx2">
                <a:lumMod val="75000"/>
              </a:schemeClr>
            </a:solidFill>
            <a:latin typeface="Arial" pitchFamily="34" charset="0"/>
            <a:cs typeface="Arial" pitchFamily="34" charset="0"/>
          </a:endParaRPr>
        </a:p>
      </dgm:t>
    </dgm:pt>
    <dgm:pt modelId="{B2D42AFC-54D5-3848-A046-B070108A8239}">
      <dgm:prSet custT="1"/>
      <dgm:spPr/>
      <dgm:t>
        <a:bodyPr vert="vert"/>
        <a:lstStyle/>
        <a:p>
          <a:pPr>
            <a:lnSpc>
              <a:spcPct val="100000"/>
            </a:lnSpc>
          </a:pPr>
          <a:endParaRPr lang="en-GB" sz="1800" dirty="0" smtClean="0">
            <a:latin typeface="Arial" pitchFamily="34" charset="0"/>
            <a:cs typeface="Arial" pitchFamily="34" charset="0"/>
          </a:endParaRPr>
        </a:p>
        <a:p>
          <a:pPr>
            <a:lnSpc>
              <a:spcPct val="100000"/>
            </a:lnSpc>
          </a:pPr>
          <a:endParaRPr lang="en-GB" sz="1800" dirty="0" smtClean="0">
            <a:latin typeface="Arial" pitchFamily="34" charset="0"/>
            <a:cs typeface="Arial" pitchFamily="34" charset="0"/>
          </a:endParaRPr>
        </a:p>
        <a:p>
          <a:pPr>
            <a:lnSpc>
              <a:spcPct val="100000"/>
            </a:lnSpc>
          </a:pPr>
          <a:r>
            <a:rPr lang="lv-LV" sz="1800" dirty="0" smtClean="0">
              <a:latin typeface="Arial" pitchFamily="34" charset="0"/>
              <a:cs typeface="Arial" pitchFamily="34" charset="0"/>
            </a:rPr>
            <a:t>Kurzemes  TV  skatītāji, jo īpaši saistīti ar lielajām pilsētām, vēlas vairāk ieraudzīt vietējo notikumu atspoguļojumu - </a:t>
          </a:r>
        </a:p>
        <a:p>
          <a:pPr>
            <a:lnSpc>
              <a:spcPct val="100000"/>
            </a:lnSpc>
          </a:pPr>
          <a:r>
            <a:rPr lang="lv-LV" sz="1800" dirty="0" smtClean="0">
              <a:latin typeface="Arial" pitchFamily="34" charset="0"/>
              <a:cs typeface="Arial" pitchFamily="34" charset="0"/>
            </a:rPr>
            <a:t>kultūras afišu un pasākumu reklāmas.</a:t>
          </a:r>
        </a:p>
        <a:p>
          <a:pPr>
            <a:lnSpc>
              <a:spcPct val="100000"/>
            </a:lnSpc>
          </a:pPr>
          <a:r>
            <a:rPr lang="lv-LV" sz="1800" dirty="0" smtClean="0">
              <a:latin typeface="Arial" pitchFamily="34" charset="0"/>
              <a:cs typeface="Arial" pitchFamily="34" charset="0"/>
            </a:rPr>
            <a:t>I</a:t>
          </a:r>
          <a:r>
            <a:rPr lang="en-US" sz="1800" dirty="0" smtClean="0">
              <a:latin typeface="Arial" pitchFamily="34" charset="0"/>
              <a:cs typeface="Arial" pitchFamily="34" charset="0"/>
            </a:rPr>
            <a:t>n</a:t>
          </a:r>
          <a:r>
            <a:rPr lang="lv-LV" sz="1800" dirty="0" smtClean="0">
              <a:latin typeface="Arial" pitchFamily="34" charset="0"/>
              <a:cs typeface="Arial" pitchFamily="34" charset="0"/>
            </a:rPr>
            <a:t>terse par atpūtas, izklaides iespējām cituviet Latvijā.  </a:t>
          </a:r>
          <a:r>
            <a:rPr lang="en-GB" sz="1800" dirty="0" smtClean="0">
              <a:latin typeface="Arial" pitchFamily="34" charset="0"/>
              <a:cs typeface="Arial" pitchFamily="34" charset="0"/>
            </a:rPr>
            <a:t> </a:t>
          </a:r>
          <a:endParaRPr lang="en-GB" sz="1800" dirty="0">
            <a:latin typeface="Arial" pitchFamily="34" charset="0"/>
            <a:cs typeface="Arial" pitchFamily="34" charset="0"/>
          </a:endParaRPr>
        </a:p>
      </dgm:t>
    </dgm:pt>
    <dgm:pt modelId="{5C32DBEE-D155-064D-AAA1-AF3B439D086F}" type="parTrans" cxnId="{5CADB020-2306-E04A-8AE8-F50DE7BF299A}">
      <dgm:prSet/>
      <dgm:spPr/>
      <dgm:t>
        <a:bodyPr/>
        <a:lstStyle/>
        <a:p>
          <a:endParaRPr lang="en-GB"/>
        </a:p>
      </dgm:t>
    </dgm:pt>
    <dgm:pt modelId="{4B5ABC0B-A70D-1E47-90FE-30AC5DF1649A}" type="sibTrans" cxnId="{5CADB020-2306-E04A-8AE8-F50DE7BF299A}">
      <dgm:prSet/>
      <dgm:spPr/>
      <dgm:t>
        <a:bodyPr/>
        <a:lstStyle/>
        <a:p>
          <a:endParaRPr lang="en-GB"/>
        </a:p>
      </dgm:t>
    </dgm:pt>
    <dgm:pt modelId="{741B7DB3-AC8D-5144-973C-E13FEB55E3F9}">
      <dgm:prSet custT="1"/>
      <dgm:spPr>
        <a:solidFill>
          <a:schemeClr val="accent6">
            <a:lumMod val="20000"/>
            <a:lumOff val="80000"/>
          </a:schemeClr>
        </a:solidFill>
      </dgm:spPr>
      <dgm:t>
        <a:bodyPr/>
        <a:lstStyle/>
        <a:p>
          <a:pPr rtl="0"/>
          <a:r>
            <a:rPr lang="lv-LV" sz="1400" b="1" baseline="0" dirty="0" smtClean="0">
              <a:solidFill>
                <a:srgbClr val="000090"/>
              </a:solidFill>
              <a:latin typeface="Arial" pitchFamily="34" charset="0"/>
              <a:cs typeface="Arial" pitchFamily="34" charset="0"/>
            </a:rPr>
            <a:t>Kurzemes TV </a:t>
          </a:r>
          <a:r>
            <a:rPr lang="lv-LV" sz="1400" baseline="0" dirty="0" smtClean="0">
              <a:solidFill>
                <a:srgbClr val="000090"/>
              </a:solidFill>
              <a:latin typeface="Arial" pitchFamily="34" charset="0"/>
              <a:cs typeface="Arial" pitchFamily="34" charset="0"/>
            </a:rPr>
            <a:t>– sniedz aktuālu informāciju, bet nepilnīgs tehniskais risinājums, </a:t>
          </a:r>
          <a:r>
            <a:rPr lang="lv-LV" sz="1400" i="1" baseline="0" dirty="0" smtClean="0">
              <a:solidFill>
                <a:srgbClr val="000090"/>
              </a:solidFill>
              <a:latin typeface="Arial" pitchFamily="34" charset="0"/>
              <a:cs typeface="Arial" pitchFamily="34" charset="0"/>
            </a:rPr>
            <a:t>«grūti uztvert informāciju, ir kur vēl augt»</a:t>
          </a:r>
          <a:endParaRPr lang="lv-LV" sz="1400" i="1" dirty="0">
            <a:solidFill>
              <a:srgbClr val="000090"/>
            </a:solidFill>
            <a:latin typeface="Arial" pitchFamily="34" charset="0"/>
            <a:cs typeface="Arial" pitchFamily="34" charset="0"/>
          </a:endParaRPr>
        </a:p>
      </dgm:t>
    </dgm:pt>
    <dgm:pt modelId="{9978A00E-0F0D-2445-B860-F55C93A43684}" type="parTrans" cxnId="{C552078B-E0E9-A642-B4B4-8AAA8EEA77A4}">
      <dgm:prSet/>
      <dgm:spPr>
        <a:ln>
          <a:solidFill>
            <a:schemeClr val="accent6">
              <a:lumMod val="20000"/>
              <a:lumOff val="80000"/>
            </a:schemeClr>
          </a:solidFill>
        </a:ln>
      </dgm:spPr>
      <dgm:t>
        <a:bodyPr/>
        <a:lstStyle/>
        <a:p>
          <a:endParaRPr lang="en-GB"/>
        </a:p>
      </dgm:t>
    </dgm:pt>
    <dgm:pt modelId="{4975D3FF-739D-CA42-9595-50582994AC15}" type="sibTrans" cxnId="{C552078B-E0E9-A642-B4B4-8AAA8EEA77A4}">
      <dgm:prSet/>
      <dgm:spPr/>
      <dgm:t>
        <a:bodyPr/>
        <a:lstStyle/>
        <a:p>
          <a:endParaRPr lang="en-GB"/>
        </a:p>
      </dgm:t>
    </dgm:pt>
    <dgm:pt modelId="{2DBECB45-5DEC-0345-869F-AA85CB82F570}">
      <dgm:prSet custT="1"/>
      <dgm:spPr>
        <a:solidFill>
          <a:schemeClr val="accent6">
            <a:lumMod val="20000"/>
            <a:lumOff val="80000"/>
          </a:schemeClr>
        </a:solidFill>
      </dgm:spPr>
      <dgm:t>
        <a:bodyPr/>
        <a:lstStyle/>
        <a:p>
          <a:pPr rtl="0"/>
          <a:r>
            <a:rPr lang="lv-LV" sz="1400" b="1" baseline="0" dirty="0" smtClean="0">
              <a:solidFill>
                <a:srgbClr val="000090"/>
              </a:solidFill>
              <a:latin typeface="Arial" pitchFamily="34" charset="0"/>
              <a:cs typeface="Arial" pitchFamily="34" charset="0"/>
            </a:rPr>
            <a:t>RE:TV</a:t>
          </a:r>
          <a:r>
            <a:rPr lang="lv-LV" sz="1400" baseline="0" dirty="0" smtClean="0">
              <a:solidFill>
                <a:srgbClr val="000090"/>
              </a:solidFill>
              <a:latin typeface="Arial" pitchFamily="34" charset="0"/>
              <a:cs typeface="Arial" pitchFamily="34" charset="0"/>
            </a:rPr>
            <a:t>  - skatās, jo interesē stāsti un reportāžas no citiem reģioniem, «</a:t>
          </a:r>
          <a:r>
            <a:rPr lang="lv-LV" sz="1400" i="1" baseline="0" dirty="0" smtClean="0">
              <a:solidFill>
                <a:srgbClr val="000090"/>
              </a:solidFill>
              <a:latin typeface="Arial" pitchFamily="34" charset="0"/>
              <a:cs typeface="Arial" pitchFamily="34" charset="0"/>
            </a:rPr>
            <a:t>kā citur dzīvo, piemēram Latgalē»</a:t>
          </a:r>
          <a:endParaRPr lang="lv-LV" sz="1400" i="1" dirty="0">
            <a:solidFill>
              <a:srgbClr val="000090"/>
            </a:solidFill>
            <a:latin typeface="Arial" pitchFamily="34" charset="0"/>
            <a:cs typeface="Arial" pitchFamily="34" charset="0"/>
          </a:endParaRPr>
        </a:p>
      </dgm:t>
    </dgm:pt>
    <dgm:pt modelId="{D40C1307-DFE1-7E48-96BB-2DEF57E0823F}" type="parTrans" cxnId="{E78C4811-8C8A-7C49-8553-4E24D90DB27F}">
      <dgm:prSet/>
      <dgm:spPr>
        <a:ln>
          <a:solidFill>
            <a:schemeClr val="accent6">
              <a:lumMod val="20000"/>
              <a:lumOff val="80000"/>
            </a:schemeClr>
          </a:solidFill>
        </a:ln>
      </dgm:spPr>
      <dgm:t>
        <a:bodyPr/>
        <a:lstStyle/>
        <a:p>
          <a:endParaRPr lang="en-GB"/>
        </a:p>
      </dgm:t>
    </dgm:pt>
    <dgm:pt modelId="{85E2345C-E943-1849-946B-EFF209243787}" type="sibTrans" cxnId="{E78C4811-8C8A-7C49-8553-4E24D90DB27F}">
      <dgm:prSet/>
      <dgm:spPr/>
      <dgm:t>
        <a:bodyPr/>
        <a:lstStyle/>
        <a:p>
          <a:endParaRPr lang="en-GB"/>
        </a:p>
      </dgm:t>
    </dgm:pt>
    <dgm:pt modelId="{E0B0C5C6-F03B-C241-B2A6-E719142239AE}">
      <dgm:prSet custT="1"/>
      <dgm:spPr>
        <a:solidFill>
          <a:schemeClr val="accent6">
            <a:lumMod val="20000"/>
            <a:lumOff val="80000"/>
          </a:schemeClr>
        </a:solidFill>
      </dgm:spPr>
      <dgm:t>
        <a:bodyPr/>
        <a:lstStyle/>
        <a:p>
          <a:pPr rtl="0"/>
          <a:r>
            <a:rPr lang="lv-LV" sz="1400" baseline="0" dirty="0" smtClean="0">
              <a:solidFill>
                <a:srgbClr val="000090"/>
              </a:solidFill>
              <a:latin typeface="Arial" pitchFamily="34" charset="0"/>
              <a:cs typeface="Arial" pitchFamily="34" charset="0"/>
            </a:rPr>
            <a:t>Pietrūkst un vēlas redzēt  analītiskus vietējos, reģionālos raidījumus </a:t>
          </a:r>
          <a:r>
            <a:rPr lang="lv-LV" sz="1400" i="1" baseline="0" dirty="0" smtClean="0">
              <a:solidFill>
                <a:srgbClr val="000090"/>
              </a:solidFill>
              <a:latin typeface="Arial" pitchFamily="34" charset="0"/>
              <a:cs typeface="Arial" pitchFamily="34" charset="0"/>
            </a:rPr>
            <a:t>-   «kaut vai tāds «Aizliegtais paņēmiens» aizbrauktu padzenātu cilvēkus Daugavpilī, Liepājā. (...) kas ir Liepāja visiem Rīgas tiem cilvēkiem...»</a:t>
          </a:r>
          <a:endParaRPr lang="lv-LV" sz="1400" dirty="0">
            <a:solidFill>
              <a:srgbClr val="000090"/>
            </a:solidFill>
            <a:latin typeface="Arial" pitchFamily="34" charset="0"/>
            <a:cs typeface="Arial" pitchFamily="34" charset="0"/>
          </a:endParaRPr>
        </a:p>
      </dgm:t>
    </dgm:pt>
    <dgm:pt modelId="{00E7279C-AC57-8240-86AE-F540588E9981}" type="parTrans" cxnId="{3CE9F79B-17FF-C94F-B434-09541B1C6AFF}">
      <dgm:prSet/>
      <dgm:spPr>
        <a:ln>
          <a:solidFill>
            <a:schemeClr val="accent6">
              <a:lumMod val="20000"/>
              <a:lumOff val="80000"/>
            </a:schemeClr>
          </a:solidFill>
        </a:ln>
      </dgm:spPr>
      <dgm:t>
        <a:bodyPr/>
        <a:lstStyle/>
        <a:p>
          <a:endParaRPr lang="en-GB"/>
        </a:p>
      </dgm:t>
    </dgm:pt>
    <dgm:pt modelId="{B9850E92-F499-774F-806F-60724E568D18}" type="sibTrans" cxnId="{3CE9F79B-17FF-C94F-B434-09541B1C6AFF}">
      <dgm:prSet/>
      <dgm:spPr/>
      <dgm:t>
        <a:bodyPr/>
        <a:lstStyle/>
        <a:p>
          <a:endParaRPr lang="en-GB"/>
        </a:p>
      </dgm:t>
    </dgm:pt>
    <dgm:pt modelId="{808FE4F9-EA04-AA46-B2BE-1FFD6C0B88BB}">
      <dgm:prSet custT="1"/>
      <dgm:spPr>
        <a:solidFill>
          <a:schemeClr val="accent6">
            <a:lumMod val="20000"/>
            <a:lumOff val="80000"/>
          </a:schemeClr>
        </a:solidFill>
      </dgm:spPr>
      <dgm:t>
        <a:bodyPr/>
        <a:lstStyle/>
        <a:p>
          <a:pPr rtl="0"/>
          <a:r>
            <a:rPr lang="lv-LV" sz="1400" i="0" baseline="0" dirty="0" smtClean="0">
              <a:solidFill>
                <a:srgbClr val="000090"/>
              </a:solidFill>
              <a:latin typeface="Arial" pitchFamily="34" charset="0"/>
              <a:cs typeface="Arial" pitchFamily="34" charset="0"/>
            </a:rPr>
            <a:t>Pietrūkst pozitīvās informācijas, stāstu par vietējiem sasniegumiem  – vairāk vēlas šādus raidījumus ar reģionāla mēroga saturu.</a:t>
          </a:r>
          <a:endParaRPr lang="lv-LV" sz="1400" i="0" dirty="0">
            <a:solidFill>
              <a:srgbClr val="000090"/>
            </a:solidFill>
            <a:latin typeface="Arial" pitchFamily="34" charset="0"/>
            <a:cs typeface="Arial" pitchFamily="34" charset="0"/>
          </a:endParaRPr>
        </a:p>
      </dgm:t>
    </dgm:pt>
    <dgm:pt modelId="{A9977EF8-F370-7A4D-BB19-19125E9CEEAA}" type="parTrans" cxnId="{F8B420AC-025F-DF4E-A4B1-9DFC17396C37}">
      <dgm:prSet/>
      <dgm:spPr>
        <a:ln>
          <a:solidFill>
            <a:schemeClr val="accent6">
              <a:lumMod val="20000"/>
              <a:lumOff val="80000"/>
            </a:schemeClr>
          </a:solidFill>
        </a:ln>
      </dgm:spPr>
      <dgm:t>
        <a:bodyPr/>
        <a:lstStyle/>
        <a:p>
          <a:endParaRPr lang="en-GB"/>
        </a:p>
      </dgm:t>
    </dgm:pt>
    <dgm:pt modelId="{85BF8539-C1E6-ED4C-8831-B3705306A7C8}" type="sibTrans" cxnId="{F8B420AC-025F-DF4E-A4B1-9DFC17396C37}">
      <dgm:prSet/>
      <dgm:spPr/>
      <dgm:t>
        <a:bodyPr/>
        <a:lstStyle/>
        <a:p>
          <a:endParaRPr lang="en-GB"/>
        </a:p>
      </dgm:t>
    </dgm:pt>
    <dgm:pt modelId="{F5BBFEC6-B07F-D341-B8D7-754E837DB540}">
      <dgm:prSet custT="1"/>
      <dgm:spPr>
        <a:solidFill>
          <a:schemeClr val="accent6">
            <a:lumMod val="20000"/>
            <a:lumOff val="80000"/>
          </a:schemeClr>
        </a:solidFill>
      </dgm:spPr>
      <dgm:t>
        <a:bodyPr/>
        <a:lstStyle/>
        <a:p>
          <a:pPr rtl="0"/>
          <a:r>
            <a:rPr lang="lv-LV" sz="1400" dirty="0" smtClean="0">
              <a:solidFill>
                <a:srgbClr val="000090"/>
              </a:solidFill>
              <a:latin typeface="Arial" pitchFamily="34" charset="0"/>
              <a:cs typeface="Arial" pitchFamily="34" charset="0"/>
            </a:rPr>
            <a:t>Reģionālos jaunumus lasa vai skatās arī interneta vidē, īpaši gados jaunāki respondenti. Tas ir ātrākais  un ērtākai veids, kā saņemt informāciju.</a:t>
          </a:r>
          <a:endParaRPr lang="lv-LV" sz="1400" dirty="0">
            <a:solidFill>
              <a:srgbClr val="000090"/>
            </a:solidFill>
            <a:latin typeface="Arial" pitchFamily="34" charset="0"/>
            <a:cs typeface="Arial" pitchFamily="34" charset="0"/>
          </a:endParaRPr>
        </a:p>
      </dgm:t>
    </dgm:pt>
    <dgm:pt modelId="{4ACDA0EA-FF85-A747-8EAF-EB9529DCC46A}" type="parTrans" cxnId="{9730C1C6-0911-B44E-B6E5-3EFAB546C997}">
      <dgm:prSet/>
      <dgm:spPr>
        <a:ln>
          <a:solidFill>
            <a:schemeClr val="accent6">
              <a:lumMod val="20000"/>
              <a:lumOff val="80000"/>
            </a:schemeClr>
          </a:solidFill>
        </a:ln>
      </dgm:spPr>
      <dgm:t>
        <a:bodyPr/>
        <a:lstStyle/>
        <a:p>
          <a:endParaRPr lang="en-GB"/>
        </a:p>
      </dgm:t>
    </dgm:pt>
    <dgm:pt modelId="{329211B3-C647-6A4E-84A4-ED0CAACD5647}" type="sibTrans" cxnId="{9730C1C6-0911-B44E-B6E5-3EFAB546C997}">
      <dgm:prSet/>
      <dgm:spPr/>
      <dgm:t>
        <a:bodyPr/>
        <a:lstStyle/>
        <a:p>
          <a:endParaRPr lang="en-GB"/>
        </a:p>
      </dgm:t>
    </dgm:pt>
    <dgm:pt modelId="{1FDA6C74-E5B2-D447-BA15-DD920E98EB72}" type="pres">
      <dgm:prSet presAssocID="{45FBAE9E-2DAC-4037-83F1-B1A1BFA4B246}" presName="Name0" presStyleCnt="0">
        <dgm:presLayoutVars>
          <dgm:chPref val="1"/>
          <dgm:dir/>
          <dgm:animOne val="branch"/>
          <dgm:animLvl val="lvl"/>
          <dgm:resizeHandles val="exact"/>
        </dgm:presLayoutVars>
      </dgm:prSet>
      <dgm:spPr/>
      <dgm:t>
        <a:bodyPr/>
        <a:lstStyle/>
        <a:p>
          <a:endParaRPr lang="en-GB"/>
        </a:p>
      </dgm:t>
    </dgm:pt>
    <dgm:pt modelId="{69F54D19-EE04-6F41-B206-85E8C5A4BF86}" type="pres">
      <dgm:prSet presAssocID="{B2D42AFC-54D5-3848-A046-B070108A8239}" presName="root1" presStyleCnt="0"/>
      <dgm:spPr/>
      <dgm:t>
        <a:bodyPr/>
        <a:lstStyle/>
        <a:p>
          <a:endParaRPr lang="en-GB"/>
        </a:p>
      </dgm:t>
    </dgm:pt>
    <dgm:pt modelId="{0DA5E4AA-6367-1D46-AC3F-52257559FAFC}" type="pres">
      <dgm:prSet presAssocID="{B2D42AFC-54D5-3848-A046-B070108A8239}" presName="LevelOneTextNode" presStyleLbl="node0" presStyleIdx="0" presStyleCnt="1" custScaleX="334382" custScaleY="117993" custLinFactNeighborX="-70577" custLinFactNeighborY="-2566">
        <dgm:presLayoutVars>
          <dgm:chPref val="3"/>
        </dgm:presLayoutVars>
      </dgm:prSet>
      <dgm:spPr/>
      <dgm:t>
        <a:bodyPr/>
        <a:lstStyle/>
        <a:p>
          <a:endParaRPr lang="en-GB"/>
        </a:p>
      </dgm:t>
    </dgm:pt>
    <dgm:pt modelId="{09998363-3388-434F-B620-3BC8006BF8BE}" type="pres">
      <dgm:prSet presAssocID="{B2D42AFC-54D5-3848-A046-B070108A8239}" presName="level2hierChild" presStyleCnt="0"/>
      <dgm:spPr/>
      <dgm:t>
        <a:bodyPr/>
        <a:lstStyle/>
        <a:p>
          <a:endParaRPr lang="en-GB"/>
        </a:p>
      </dgm:t>
    </dgm:pt>
    <dgm:pt modelId="{6EFE032E-D1DA-3947-AA59-E7FCE297B70A}" type="pres">
      <dgm:prSet presAssocID="{AB21FFC4-B227-47C1-923D-15669B260BC0}" presName="conn2-1" presStyleLbl="parChTrans1D2" presStyleIdx="0" presStyleCnt="6"/>
      <dgm:spPr/>
      <dgm:t>
        <a:bodyPr/>
        <a:lstStyle/>
        <a:p>
          <a:endParaRPr lang="en-GB"/>
        </a:p>
      </dgm:t>
    </dgm:pt>
    <dgm:pt modelId="{51B7C505-BF06-C945-81F4-327D9EDC5F14}" type="pres">
      <dgm:prSet presAssocID="{AB21FFC4-B227-47C1-923D-15669B260BC0}" presName="connTx" presStyleLbl="parChTrans1D2" presStyleIdx="0" presStyleCnt="6"/>
      <dgm:spPr/>
      <dgm:t>
        <a:bodyPr/>
        <a:lstStyle/>
        <a:p>
          <a:endParaRPr lang="en-GB"/>
        </a:p>
      </dgm:t>
    </dgm:pt>
    <dgm:pt modelId="{A2BDC35B-D194-EE49-8ACA-3D6148500A0A}" type="pres">
      <dgm:prSet presAssocID="{8D432BF8-27F9-4CC7-9F42-60DA5C9DE800}" presName="root2" presStyleCnt="0"/>
      <dgm:spPr/>
      <dgm:t>
        <a:bodyPr/>
        <a:lstStyle/>
        <a:p>
          <a:endParaRPr lang="en-GB"/>
        </a:p>
      </dgm:t>
    </dgm:pt>
    <dgm:pt modelId="{91A8C5FA-6EC3-184F-B8B0-537D51A7D4D6}" type="pres">
      <dgm:prSet presAssocID="{8D432BF8-27F9-4CC7-9F42-60DA5C9DE800}" presName="LevelTwoTextNode" presStyleLbl="node2" presStyleIdx="0" presStyleCnt="6" custScaleX="254491" custScaleY="125760">
        <dgm:presLayoutVars>
          <dgm:chPref val="3"/>
        </dgm:presLayoutVars>
      </dgm:prSet>
      <dgm:spPr/>
      <dgm:t>
        <a:bodyPr/>
        <a:lstStyle/>
        <a:p>
          <a:endParaRPr lang="en-GB"/>
        </a:p>
      </dgm:t>
    </dgm:pt>
    <dgm:pt modelId="{E945A0AA-5185-4749-9985-D43D50411F2D}" type="pres">
      <dgm:prSet presAssocID="{8D432BF8-27F9-4CC7-9F42-60DA5C9DE800}" presName="level3hierChild" presStyleCnt="0"/>
      <dgm:spPr/>
      <dgm:t>
        <a:bodyPr/>
        <a:lstStyle/>
        <a:p>
          <a:endParaRPr lang="en-GB"/>
        </a:p>
      </dgm:t>
    </dgm:pt>
    <dgm:pt modelId="{583835B3-8A43-9448-887B-BCD11B2496FB}" type="pres">
      <dgm:prSet presAssocID="{9978A00E-0F0D-2445-B860-F55C93A43684}" presName="conn2-1" presStyleLbl="parChTrans1D2" presStyleIdx="1" presStyleCnt="6"/>
      <dgm:spPr/>
      <dgm:t>
        <a:bodyPr/>
        <a:lstStyle/>
        <a:p>
          <a:endParaRPr lang="en-GB"/>
        </a:p>
      </dgm:t>
    </dgm:pt>
    <dgm:pt modelId="{E854A59B-9CE2-1846-9F70-88DE27079A53}" type="pres">
      <dgm:prSet presAssocID="{9978A00E-0F0D-2445-B860-F55C93A43684}" presName="connTx" presStyleLbl="parChTrans1D2" presStyleIdx="1" presStyleCnt="6"/>
      <dgm:spPr/>
      <dgm:t>
        <a:bodyPr/>
        <a:lstStyle/>
        <a:p>
          <a:endParaRPr lang="en-GB"/>
        </a:p>
      </dgm:t>
    </dgm:pt>
    <dgm:pt modelId="{1BF28065-17AB-6F44-BC28-459936F04D6B}" type="pres">
      <dgm:prSet presAssocID="{741B7DB3-AC8D-5144-973C-E13FEB55E3F9}" presName="root2" presStyleCnt="0"/>
      <dgm:spPr/>
    </dgm:pt>
    <dgm:pt modelId="{F99CA44D-3999-E649-AB58-A17BE28FF35B}" type="pres">
      <dgm:prSet presAssocID="{741B7DB3-AC8D-5144-973C-E13FEB55E3F9}" presName="LevelTwoTextNode" presStyleLbl="node2" presStyleIdx="1" presStyleCnt="6" custScaleX="251140">
        <dgm:presLayoutVars>
          <dgm:chPref val="3"/>
        </dgm:presLayoutVars>
      </dgm:prSet>
      <dgm:spPr/>
      <dgm:t>
        <a:bodyPr/>
        <a:lstStyle/>
        <a:p>
          <a:endParaRPr lang="en-GB"/>
        </a:p>
      </dgm:t>
    </dgm:pt>
    <dgm:pt modelId="{F0D0BA3F-295B-4F45-A6D4-F683CCD987D8}" type="pres">
      <dgm:prSet presAssocID="{741B7DB3-AC8D-5144-973C-E13FEB55E3F9}" presName="level3hierChild" presStyleCnt="0"/>
      <dgm:spPr/>
    </dgm:pt>
    <dgm:pt modelId="{91F0B37D-75B5-8E46-A774-63048D3A1163}" type="pres">
      <dgm:prSet presAssocID="{D40C1307-DFE1-7E48-96BB-2DEF57E0823F}" presName="conn2-1" presStyleLbl="parChTrans1D2" presStyleIdx="2" presStyleCnt="6"/>
      <dgm:spPr/>
      <dgm:t>
        <a:bodyPr/>
        <a:lstStyle/>
        <a:p>
          <a:endParaRPr lang="en-GB"/>
        </a:p>
      </dgm:t>
    </dgm:pt>
    <dgm:pt modelId="{B267621D-D322-BC45-A137-2158914C2E7A}" type="pres">
      <dgm:prSet presAssocID="{D40C1307-DFE1-7E48-96BB-2DEF57E0823F}" presName="connTx" presStyleLbl="parChTrans1D2" presStyleIdx="2" presStyleCnt="6"/>
      <dgm:spPr/>
      <dgm:t>
        <a:bodyPr/>
        <a:lstStyle/>
        <a:p>
          <a:endParaRPr lang="en-GB"/>
        </a:p>
      </dgm:t>
    </dgm:pt>
    <dgm:pt modelId="{DB5F1B78-4958-5E4C-A889-5C8AC7399560}" type="pres">
      <dgm:prSet presAssocID="{2DBECB45-5DEC-0345-869F-AA85CB82F570}" presName="root2" presStyleCnt="0"/>
      <dgm:spPr/>
    </dgm:pt>
    <dgm:pt modelId="{37389DDD-8EA0-7540-8FC2-F42D60BAFC47}" type="pres">
      <dgm:prSet presAssocID="{2DBECB45-5DEC-0345-869F-AA85CB82F570}" presName="LevelTwoTextNode" presStyleLbl="node2" presStyleIdx="2" presStyleCnt="6" custScaleX="251140">
        <dgm:presLayoutVars>
          <dgm:chPref val="3"/>
        </dgm:presLayoutVars>
      </dgm:prSet>
      <dgm:spPr/>
      <dgm:t>
        <a:bodyPr/>
        <a:lstStyle/>
        <a:p>
          <a:endParaRPr lang="en-GB"/>
        </a:p>
      </dgm:t>
    </dgm:pt>
    <dgm:pt modelId="{962661C9-AB49-F346-AF97-55BE699D57F6}" type="pres">
      <dgm:prSet presAssocID="{2DBECB45-5DEC-0345-869F-AA85CB82F570}" presName="level3hierChild" presStyleCnt="0"/>
      <dgm:spPr/>
    </dgm:pt>
    <dgm:pt modelId="{CC5128C1-5169-064D-9251-A9BF444EFC92}" type="pres">
      <dgm:prSet presAssocID="{00E7279C-AC57-8240-86AE-F540588E9981}" presName="conn2-1" presStyleLbl="parChTrans1D2" presStyleIdx="3" presStyleCnt="6"/>
      <dgm:spPr/>
      <dgm:t>
        <a:bodyPr/>
        <a:lstStyle/>
        <a:p>
          <a:endParaRPr lang="en-GB"/>
        </a:p>
      </dgm:t>
    </dgm:pt>
    <dgm:pt modelId="{620A7D83-46A1-3B4B-B92D-803603FAA5C9}" type="pres">
      <dgm:prSet presAssocID="{00E7279C-AC57-8240-86AE-F540588E9981}" presName="connTx" presStyleLbl="parChTrans1D2" presStyleIdx="3" presStyleCnt="6"/>
      <dgm:spPr/>
      <dgm:t>
        <a:bodyPr/>
        <a:lstStyle/>
        <a:p>
          <a:endParaRPr lang="en-GB"/>
        </a:p>
      </dgm:t>
    </dgm:pt>
    <dgm:pt modelId="{7F08CBFF-D5C1-7344-88D1-808D4C1178CB}" type="pres">
      <dgm:prSet presAssocID="{E0B0C5C6-F03B-C241-B2A6-E719142239AE}" presName="root2" presStyleCnt="0"/>
      <dgm:spPr/>
    </dgm:pt>
    <dgm:pt modelId="{3F7D1AC0-C9A4-6D47-A97E-33A2508D9C4A}" type="pres">
      <dgm:prSet presAssocID="{E0B0C5C6-F03B-C241-B2A6-E719142239AE}" presName="LevelTwoTextNode" presStyleLbl="node2" presStyleIdx="3" presStyleCnt="6" custScaleX="251140">
        <dgm:presLayoutVars>
          <dgm:chPref val="3"/>
        </dgm:presLayoutVars>
      </dgm:prSet>
      <dgm:spPr/>
      <dgm:t>
        <a:bodyPr/>
        <a:lstStyle/>
        <a:p>
          <a:endParaRPr lang="en-GB"/>
        </a:p>
      </dgm:t>
    </dgm:pt>
    <dgm:pt modelId="{9328834F-A56D-2F44-A9F6-398446CFAD14}" type="pres">
      <dgm:prSet presAssocID="{E0B0C5C6-F03B-C241-B2A6-E719142239AE}" presName="level3hierChild" presStyleCnt="0"/>
      <dgm:spPr/>
    </dgm:pt>
    <dgm:pt modelId="{834E6A80-C491-F846-8769-2CACF61DB7E5}" type="pres">
      <dgm:prSet presAssocID="{A9977EF8-F370-7A4D-BB19-19125E9CEEAA}" presName="conn2-1" presStyleLbl="parChTrans1D2" presStyleIdx="4" presStyleCnt="6"/>
      <dgm:spPr/>
      <dgm:t>
        <a:bodyPr/>
        <a:lstStyle/>
        <a:p>
          <a:endParaRPr lang="en-GB"/>
        </a:p>
      </dgm:t>
    </dgm:pt>
    <dgm:pt modelId="{7FD6CE25-50AA-C14E-B844-2C3BF3B47D09}" type="pres">
      <dgm:prSet presAssocID="{A9977EF8-F370-7A4D-BB19-19125E9CEEAA}" presName="connTx" presStyleLbl="parChTrans1D2" presStyleIdx="4" presStyleCnt="6"/>
      <dgm:spPr/>
      <dgm:t>
        <a:bodyPr/>
        <a:lstStyle/>
        <a:p>
          <a:endParaRPr lang="en-GB"/>
        </a:p>
      </dgm:t>
    </dgm:pt>
    <dgm:pt modelId="{4BFB0F3B-EBE2-2645-9719-57992C95372E}" type="pres">
      <dgm:prSet presAssocID="{808FE4F9-EA04-AA46-B2BE-1FFD6C0B88BB}" presName="root2" presStyleCnt="0"/>
      <dgm:spPr/>
    </dgm:pt>
    <dgm:pt modelId="{BF9D0335-4381-8B45-BC7B-E77F44D5B2ED}" type="pres">
      <dgm:prSet presAssocID="{808FE4F9-EA04-AA46-B2BE-1FFD6C0B88BB}" presName="LevelTwoTextNode" presStyleLbl="node2" presStyleIdx="4" presStyleCnt="6" custScaleX="251140">
        <dgm:presLayoutVars>
          <dgm:chPref val="3"/>
        </dgm:presLayoutVars>
      </dgm:prSet>
      <dgm:spPr/>
      <dgm:t>
        <a:bodyPr/>
        <a:lstStyle/>
        <a:p>
          <a:endParaRPr lang="en-GB"/>
        </a:p>
      </dgm:t>
    </dgm:pt>
    <dgm:pt modelId="{7B408AAB-8F9F-2B45-AA9C-8C9E279FFAC3}" type="pres">
      <dgm:prSet presAssocID="{808FE4F9-EA04-AA46-B2BE-1FFD6C0B88BB}" presName="level3hierChild" presStyleCnt="0"/>
      <dgm:spPr/>
    </dgm:pt>
    <dgm:pt modelId="{D0DA842D-78E1-EB49-9DC8-16DCCD881A38}" type="pres">
      <dgm:prSet presAssocID="{4ACDA0EA-FF85-A747-8EAF-EB9529DCC46A}" presName="conn2-1" presStyleLbl="parChTrans1D2" presStyleIdx="5" presStyleCnt="6"/>
      <dgm:spPr/>
      <dgm:t>
        <a:bodyPr/>
        <a:lstStyle/>
        <a:p>
          <a:endParaRPr lang="en-GB"/>
        </a:p>
      </dgm:t>
    </dgm:pt>
    <dgm:pt modelId="{F524A64B-37C9-984E-8E7B-65E547EA8A20}" type="pres">
      <dgm:prSet presAssocID="{4ACDA0EA-FF85-A747-8EAF-EB9529DCC46A}" presName="connTx" presStyleLbl="parChTrans1D2" presStyleIdx="5" presStyleCnt="6"/>
      <dgm:spPr/>
      <dgm:t>
        <a:bodyPr/>
        <a:lstStyle/>
        <a:p>
          <a:endParaRPr lang="en-GB"/>
        </a:p>
      </dgm:t>
    </dgm:pt>
    <dgm:pt modelId="{7E40A41C-EFE9-C743-9667-A6C119396D2C}" type="pres">
      <dgm:prSet presAssocID="{F5BBFEC6-B07F-D341-B8D7-754E837DB540}" presName="root2" presStyleCnt="0"/>
      <dgm:spPr/>
    </dgm:pt>
    <dgm:pt modelId="{312CCBCF-1DCD-0341-A726-9DEC5CB7A300}" type="pres">
      <dgm:prSet presAssocID="{F5BBFEC6-B07F-D341-B8D7-754E837DB540}" presName="LevelTwoTextNode" presStyleLbl="node2" presStyleIdx="5" presStyleCnt="6" custScaleX="251140">
        <dgm:presLayoutVars>
          <dgm:chPref val="3"/>
        </dgm:presLayoutVars>
      </dgm:prSet>
      <dgm:spPr/>
      <dgm:t>
        <a:bodyPr/>
        <a:lstStyle/>
        <a:p>
          <a:endParaRPr lang="en-GB"/>
        </a:p>
      </dgm:t>
    </dgm:pt>
    <dgm:pt modelId="{398578D7-9823-8147-A5F0-7497F59C1A8A}" type="pres">
      <dgm:prSet presAssocID="{F5BBFEC6-B07F-D341-B8D7-754E837DB540}" presName="level3hierChild" presStyleCnt="0"/>
      <dgm:spPr/>
    </dgm:pt>
  </dgm:ptLst>
  <dgm:cxnLst>
    <dgm:cxn modelId="{F8B420AC-025F-DF4E-A4B1-9DFC17396C37}" srcId="{B2D42AFC-54D5-3848-A046-B070108A8239}" destId="{808FE4F9-EA04-AA46-B2BE-1FFD6C0B88BB}" srcOrd="4" destOrd="0" parTransId="{A9977EF8-F370-7A4D-BB19-19125E9CEEAA}" sibTransId="{85BF8539-C1E6-ED4C-8831-B3705306A7C8}"/>
    <dgm:cxn modelId="{9C322D57-7B30-9E4F-9012-3B082561BAD4}" type="presOf" srcId="{A9977EF8-F370-7A4D-BB19-19125E9CEEAA}" destId="{7FD6CE25-50AA-C14E-B844-2C3BF3B47D09}" srcOrd="1" destOrd="0" presId="urn:microsoft.com/office/officeart/2008/layout/HorizontalMultiLevelHierarchy"/>
    <dgm:cxn modelId="{35A41DA0-24E8-3B43-BB14-62BEFDC7284A}" type="presOf" srcId="{B2D42AFC-54D5-3848-A046-B070108A8239}" destId="{0DA5E4AA-6367-1D46-AC3F-52257559FAFC}" srcOrd="0" destOrd="0" presId="urn:microsoft.com/office/officeart/2008/layout/HorizontalMultiLevelHierarchy"/>
    <dgm:cxn modelId="{9730C1C6-0911-B44E-B6E5-3EFAB546C997}" srcId="{B2D42AFC-54D5-3848-A046-B070108A8239}" destId="{F5BBFEC6-B07F-D341-B8D7-754E837DB540}" srcOrd="5" destOrd="0" parTransId="{4ACDA0EA-FF85-A747-8EAF-EB9529DCC46A}" sibTransId="{329211B3-C647-6A4E-84A4-ED0CAACD5647}"/>
    <dgm:cxn modelId="{FA9FF4ED-5F1C-9A46-8F6D-23FAC316759C}" type="presOf" srcId="{741B7DB3-AC8D-5144-973C-E13FEB55E3F9}" destId="{F99CA44D-3999-E649-AB58-A17BE28FF35B}" srcOrd="0" destOrd="0" presId="urn:microsoft.com/office/officeart/2008/layout/HorizontalMultiLevelHierarchy"/>
    <dgm:cxn modelId="{53F8D6EB-665D-9A44-91B5-8DBDA6553BBF}" type="presOf" srcId="{9978A00E-0F0D-2445-B860-F55C93A43684}" destId="{E854A59B-9CE2-1846-9F70-88DE27079A53}" srcOrd="1" destOrd="0" presId="urn:microsoft.com/office/officeart/2008/layout/HorizontalMultiLevelHierarchy"/>
    <dgm:cxn modelId="{6EBC5091-8231-744D-A456-EEFAA533A75D}" type="presOf" srcId="{AB21FFC4-B227-47C1-923D-15669B260BC0}" destId="{51B7C505-BF06-C945-81F4-327D9EDC5F14}" srcOrd="1" destOrd="0" presId="urn:microsoft.com/office/officeart/2008/layout/HorizontalMultiLevelHierarchy"/>
    <dgm:cxn modelId="{27D38AD2-CD60-1F44-B117-AC6F57412E83}" type="presOf" srcId="{4ACDA0EA-FF85-A747-8EAF-EB9529DCC46A}" destId="{D0DA842D-78E1-EB49-9DC8-16DCCD881A38}" srcOrd="0" destOrd="0" presId="urn:microsoft.com/office/officeart/2008/layout/HorizontalMultiLevelHierarchy"/>
    <dgm:cxn modelId="{A047FDF2-6E39-0444-BB36-007D6DD335FC}" type="presOf" srcId="{9978A00E-0F0D-2445-B860-F55C93A43684}" destId="{583835B3-8A43-9448-887B-BCD11B2496FB}" srcOrd="0" destOrd="0" presId="urn:microsoft.com/office/officeart/2008/layout/HorizontalMultiLevelHierarchy"/>
    <dgm:cxn modelId="{E78C4811-8C8A-7C49-8553-4E24D90DB27F}" srcId="{B2D42AFC-54D5-3848-A046-B070108A8239}" destId="{2DBECB45-5DEC-0345-869F-AA85CB82F570}" srcOrd="2" destOrd="0" parTransId="{D40C1307-DFE1-7E48-96BB-2DEF57E0823F}" sibTransId="{85E2345C-E943-1849-946B-EFF209243787}"/>
    <dgm:cxn modelId="{3A7845E6-B7B9-C74F-9EE8-11B4EAFA1EA1}" type="presOf" srcId="{E0B0C5C6-F03B-C241-B2A6-E719142239AE}" destId="{3F7D1AC0-C9A4-6D47-A97E-33A2508D9C4A}" srcOrd="0" destOrd="0" presId="urn:microsoft.com/office/officeart/2008/layout/HorizontalMultiLevelHierarchy"/>
    <dgm:cxn modelId="{E02DF2D9-DCA3-3E4C-BD48-EE07551BC741}" type="presOf" srcId="{00E7279C-AC57-8240-86AE-F540588E9981}" destId="{CC5128C1-5169-064D-9251-A9BF444EFC92}" srcOrd="0" destOrd="0" presId="urn:microsoft.com/office/officeart/2008/layout/HorizontalMultiLevelHierarchy"/>
    <dgm:cxn modelId="{5CADB020-2306-E04A-8AE8-F50DE7BF299A}" srcId="{45FBAE9E-2DAC-4037-83F1-B1A1BFA4B246}" destId="{B2D42AFC-54D5-3848-A046-B070108A8239}" srcOrd="0" destOrd="0" parTransId="{5C32DBEE-D155-064D-AAA1-AF3B439D086F}" sibTransId="{4B5ABC0B-A70D-1E47-90FE-30AC5DF1649A}"/>
    <dgm:cxn modelId="{FA7A2DCC-2C68-604C-A908-B0FE65272291}" type="presOf" srcId="{F5BBFEC6-B07F-D341-B8D7-754E837DB540}" destId="{312CCBCF-1DCD-0341-A726-9DEC5CB7A300}" srcOrd="0" destOrd="0" presId="urn:microsoft.com/office/officeart/2008/layout/HorizontalMultiLevelHierarchy"/>
    <dgm:cxn modelId="{4299DFDB-C144-6C41-8985-962FA5A5BF54}" type="presOf" srcId="{45FBAE9E-2DAC-4037-83F1-B1A1BFA4B246}" destId="{1FDA6C74-E5B2-D447-BA15-DD920E98EB72}" srcOrd="0" destOrd="0" presId="urn:microsoft.com/office/officeart/2008/layout/HorizontalMultiLevelHierarchy"/>
    <dgm:cxn modelId="{A8CC7D8D-1520-4D8D-B37C-4DA5CA12C018}" srcId="{B2D42AFC-54D5-3848-A046-B070108A8239}" destId="{8D432BF8-27F9-4CC7-9F42-60DA5C9DE800}" srcOrd="0" destOrd="0" parTransId="{AB21FFC4-B227-47C1-923D-15669B260BC0}" sibTransId="{7B2F0FC1-4B08-40B0-97E2-57646BBE809E}"/>
    <dgm:cxn modelId="{4A184E3E-0350-0F4D-9D12-9EBDA1C3911E}" type="presOf" srcId="{4ACDA0EA-FF85-A747-8EAF-EB9529DCC46A}" destId="{F524A64B-37C9-984E-8E7B-65E547EA8A20}" srcOrd="1" destOrd="0" presId="urn:microsoft.com/office/officeart/2008/layout/HorizontalMultiLevelHierarchy"/>
    <dgm:cxn modelId="{C552078B-E0E9-A642-B4B4-8AAA8EEA77A4}" srcId="{B2D42AFC-54D5-3848-A046-B070108A8239}" destId="{741B7DB3-AC8D-5144-973C-E13FEB55E3F9}" srcOrd="1" destOrd="0" parTransId="{9978A00E-0F0D-2445-B860-F55C93A43684}" sibTransId="{4975D3FF-739D-CA42-9595-50582994AC15}"/>
    <dgm:cxn modelId="{F99F9791-51DA-914B-BA63-7AC942B76BBF}" type="presOf" srcId="{8D432BF8-27F9-4CC7-9F42-60DA5C9DE800}" destId="{91A8C5FA-6EC3-184F-B8B0-537D51A7D4D6}" srcOrd="0" destOrd="0" presId="urn:microsoft.com/office/officeart/2008/layout/HorizontalMultiLevelHierarchy"/>
    <dgm:cxn modelId="{5F53905D-A4B1-274A-8300-181AC7A8A47D}" type="presOf" srcId="{A9977EF8-F370-7A4D-BB19-19125E9CEEAA}" destId="{834E6A80-C491-F846-8769-2CACF61DB7E5}" srcOrd="0" destOrd="0" presId="urn:microsoft.com/office/officeart/2008/layout/HorizontalMultiLevelHierarchy"/>
    <dgm:cxn modelId="{3CE9F79B-17FF-C94F-B434-09541B1C6AFF}" srcId="{B2D42AFC-54D5-3848-A046-B070108A8239}" destId="{E0B0C5C6-F03B-C241-B2A6-E719142239AE}" srcOrd="3" destOrd="0" parTransId="{00E7279C-AC57-8240-86AE-F540588E9981}" sibTransId="{B9850E92-F499-774F-806F-60724E568D18}"/>
    <dgm:cxn modelId="{D87EE50D-2BFB-1646-B239-78A203AA0928}" type="presOf" srcId="{AB21FFC4-B227-47C1-923D-15669B260BC0}" destId="{6EFE032E-D1DA-3947-AA59-E7FCE297B70A}" srcOrd="0" destOrd="0" presId="urn:microsoft.com/office/officeart/2008/layout/HorizontalMultiLevelHierarchy"/>
    <dgm:cxn modelId="{034BCEF2-CF20-4647-9C1B-B18472FDB147}" type="presOf" srcId="{D40C1307-DFE1-7E48-96BB-2DEF57E0823F}" destId="{B267621D-D322-BC45-A137-2158914C2E7A}" srcOrd="1" destOrd="0" presId="urn:microsoft.com/office/officeart/2008/layout/HorizontalMultiLevelHierarchy"/>
    <dgm:cxn modelId="{80EB77E8-A71C-4444-8BAD-CC0B7EA65C87}" type="presOf" srcId="{808FE4F9-EA04-AA46-B2BE-1FFD6C0B88BB}" destId="{BF9D0335-4381-8B45-BC7B-E77F44D5B2ED}" srcOrd="0" destOrd="0" presId="urn:microsoft.com/office/officeart/2008/layout/HorizontalMultiLevelHierarchy"/>
    <dgm:cxn modelId="{8F6E966D-815D-604A-A820-3F237D873E39}" type="presOf" srcId="{D40C1307-DFE1-7E48-96BB-2DEF57E0823F}" destId="{91F0B37D-75B5-8E46-A774-63048D3A1163}" srcOrd="0" destOrd="0" presId="urn:microsoft.com/office/officeart/2008/layout/HorizontalMultiLevelHierarchy"/>
    <dgm:cxn modelId="{83759913-50BD-1548-AFE3-3BEA066E5AB5}" type="presOf" srcId="{00E7279C-AC57-8240-86AE-F540588E9981}" destId="{620A7D83-46A1-3B4B-B92D-803603FAA5C9}" srcOrd="1" destOrd="0" presId="urn:microsoft.com/office/officeart/2008/layout/HorizontalMultiLevelHierarchy"/>
    <dgm:cxn modelId="{9D00B0DC-9992-FC48-923C-DFC8A671282B}" type="presOf" srcId="{2DBECB45-5DEC-0345-869F-AA85CB82F570}" destId="{37389DDD-8EA0-7540-8FC2-F42D60BAFC47}" srcOrd="0" destOrd="0" presId="urn:microsoft.com/office/officeart/2008/layout/HorizontalMultiLevelHierarchy"/>
    <dgm:cxn modelId="{CDBF6122-E491-BB44-B8D1-4B72C2A135DD}" type="presParOf" srcId="{1FDA6C74-E5B2-D447-BA15-DD920E98EB72}" destId="{69F54D19-EE04-6F41-B206-85E8C5A4BF86}" srcOrd="0" destOrd="0" presId="urn:microsoft.com/office/officeart/2008/layout/HorizontalMultiLevelHierarchy"/>
    <dgm:cxn modelId="{E02709EA-0E9A-814E-AA1B-1C1E366CDD10}" type="presParOf" srcId="{69F54D19-EE04-6F41-B206-85E8C5A4BF86}" destId="{0DA5E4AA-6367-1D46-AC3F-52257559FAFC}" srcOrd="0" destOrd="0" presId="urn:microsoft.com/office/officeart/2008/layout/HorizontalMultiLevelHierarchy"/>
    <dgm:cxn modelId="{3E7930D8-28E7-F240-B931-6654E891FFF2}" type="presParOf" srcId="{69F54D19-EE04-6F41-B206-85E8C5A4BF86}" destId="{09998363-3388-434F-B620-3BC8006BF8BE}" srcOrd="1" destOrd="0" presId="urn:microsoft.com/office/officeart/2008/layout/HorizontalMultiLevelHierarchy"/>
    <dgm:cxn modelId="{688ABAAD-991E-6643-ACD1-AAECD62B4AAD}" type="presParOf" srcId="{09998363-3388-434F-B620-3BC8006BF8BE}" destId="{6EFE032E-D1DA-3947-AA59-E7FCE297B70A}" srcOrd="0" destOrd="0" presId="urn:microsoft.com/office/officeart/2008/layout/HorizontalMultiLevelHierarchy"/>
    <dgm:cxn modelId="{1228CED1-669E-AA4F-A41C-11CDF2D3364B}" type="presParOf" srcId="{6EFE032E-D1DA-3947-AA59-E7FCE297B70A}" destId="{51B7C505-BF06-C945-81F4-327D9EDC5F14}" srcOrd="0" destOrd="0" presId="urn:microsoft.com/office/officeart/2008/layout/HorizontalMultiLevelHierarchy"/>
    <dgm:cxn modelId="{546CE375-72F8-B34C-BE39-509A0CA456A4}" type="presParOf" srcId="{09998363-3388-434F-B620-3BC8006BF8BE}" destId="{A2BDC35B-D194-EE49-8ACA-3D6148500A0A}" srcOrd="1" destOrd="0" presId="urn:microsoft.com/office/officeart/2008/layout/HorizontalMultiLevelHierarchy"/>
    <dgm:cxn modelId="{83A0ECDD-BC00-174F-ADE8-4FF448D84155}" type="presParOf" srcId="{A2BDC35B-D194-EE49-8ACA-3D6148500A0A}" destId="{91A8C5FA-6EC3-184F-B8B0-537D51A7D4D6}" srcOrd="0" destOrd="0" presId="urn:microsoft.com/office/officeart/2008/layout/HorizontalMultiLevelHierarchy"/>
    <dgm:cxn modelId="{3D3E0CE6-1FBD-CE4E-94D9-D5017EAA3B66}" type="presParOf" srcId="{A2BDC35B-D194-EE49-8ACA-3D6148500A0A}" destId="{E945A0AA-5185-4749-9985-D43D50411F2D}" srcOrd="1" destOrd="0" presId="urn:microsoft.com/office/officeart/2008/layout/HorizontalMultiLevelHierarchy"/>
    <dgm:cxn modelId="{C499E906-526C-0642-BAD2-1BC1A8C09BB0}" type="presParOf" srcId="{09998363-3388-434F-B620-3BC8006BF8BE}" destId="{583835B3-8A43-9448-887B-BCD11B2496FB}" srcOrd="2" destOrd="0" presId="urn:microsoft.com/office/officeart/2008/layout/HorizontalMultiLevelHierarchy"/>
    <dgm:cxn modelId="{0A6C4303-AD79-FA4E-8D95-A033D0A68DB3}" type="presParOf" srcId="{583835B3-8A43-9448-887B-BCD11B2496FB}" destId="{E854A59B-9CE2-1846-9F70-88DE27079A53}" srcOrd="0" destOrd="0" presId="urn:microsoft.com/office/officeart/2008/layout/HorizontalMultiLevelHierarchy"/>
    <dgm:cxn modelId="{53796899-EA53-D54C-ADCE-5858909515DB}" type="presParOf" srcId="{09998363-3388-434F-B620-3BC8006BF8BE}" destId="{1BF28065-17AB-6F44-BC28-459936F04D6B}" srcOrd="3" destOrd="0" presId="urn:microsoft.com/office/officeart/2008/layout/HorizontalMultiLevelHierarchy"/>
    <dgm:cxn modelId="{EF2ED564-EED5-9440-B3BB-07553B5BD7D7}" type="presParOf" srcId="{1BF28065-17AB-6F44-BC28-459936F04D6B}" destId="{F99CA44D-3999-E649-AB58-A17BE28FF35B}" srcOrd="0" destOrd="0" presId="urn:microsoft.com/office/officeart/2008/layout/HorizontalMultiLevelHierarchy"/>
    <dgm:cxn modelId="{5C66335F-D794-5342-BCAD-0F6DC92498DC}" type="presParOf" srcId="{1BF28065-17AB-6F44-BC28-459936F04D6B}" destId="{F0D0BA3F-295B-4F45-A6D4-F683CCD987D8}" srcOrd="1" destOrd="0" presId="urn:microsoft.com/office/officeart/2008/layout/HorizontalMultiLevelHierarchy"/>
    <dgm:cxn modelId="{5FC82D5D-D90E-D649-B4A9-ACA3D8244BDD}" type="presParOf" srcId="{09998363-3388-434F-B620-3BC8006BF8BE}" destId="{91F0B37D-75B5-8E46-A774-63048D3A1163}" srcOrd="4" destOrd="0" presId="urn:microsoft.com/office/officeart/2008/layout/HorizontalMultiLevelHierarchy"/>
    <dgm:cxn modelId="{CB1649C6-1797-514A-8E07-798AA0CFF7F2}" type="presParOf" srcId="{91F0B37D-75B5-8E46-A774-63048D3A1163}" destId="{B267621D-D322-BC45-A137-2158914C2E7A}" srcOrd="0" destOrd="0" presId="urn:microsoft.com/office/officeart/2008/layout/HorizontalMultiLevelHierarchy"/>
    <dgm:cxn modelId="{339E40EF-DE35-6540-BE13-3205E9491266}" type="presParOf" srcId="{09998363-3388-434F-B620-3BC8006BF8BE}" destId="{DB5F1B78-4958-5E4C-A889-5C8AC7399560}" srcOrd="5" destOrd="0" presId="urn:microsoft.com/office/officeart/2008/layout/HorizontalMultiLevelHierarchy"/>
    <dgm:cxn modelId="{D47E36F6-3D5E-FB44-8DCC-6F9AFFDA045B}" type="presParOf" srcId="{DB5F1B78-4958-5E4C-A889-5C8AC7399560}" destId="{37389DDD-8EA0-7540-8FC2-F42D60BAFC47}" srcOrd="0" destOrd="0" presId="urn:microsoft.com/office/officeart/2008/layout/HorizontalMultiLevelHierarchy"/>
    <dgm:cxn modelId="{2FB35E11-F0CF-904E-BDEC-1154FB298520}" type="presParOf" srcId="{DB5F1B78-4958-5E4C-A889-5C8AC7399560}" destId="{962661C9-AB49-F346-AF97-55BE699D57F6}" srcOrd="1" destOrd="0" presId="urn:microsoft.com/office/officeart/2008/layout/HorizontalMultiLevelHierarchy"/>
    <dgm:cxn modelId="{6CE4CFC6-89E3-6D41-BF04-94B2FBB6A285}" type="presParOf" srcId="{09998363-3388-434F-B620-3BC8006BF8BE}" destId="{CC5128C1-5169-064D-9251-A9BF444EFC92}" srcOrd="6" destOrd="0" presId="urn:microsoft.com/office/officeart/2008/layout/HorizontalMultiLevelHierarchy"/>
    <dgm:cxn modelId="{A49C23DB-770B-A94B-A071-EB0B9937ADEC}" type="presParOf" srcId="{CC5128C1-5169-064D-9251-A9BF444EFC92}" destId="{620A7D83-46A1-3B4B-B92D-803603FAA5C9}" srcOrd="0" destOrd="0" presId="urn:microsoft.com/office/officeart/2008/layout/HorizontalMultiLevelHierarchy"/>
    <dgm:cxn modelId="{33F9CB27-2390-3B4C-B1A3-DBE92328C3BD}" type="presParOf" srcId="{09998363-3388-434F-B620-3BC8006BF8BE}" destId="{7F08CBFF-D5C1-7344-88D1-808D4C1178CB}" srcOrd="7" destOrd="0" presId="urn:microsoft.com/office/officeart/2008/layout/HorizontalMultiLevelHierarchy"/>
    <dgm:cxn modelId="{AC25E625-C544-ED4D-9415-34D979D21593}" type="presParOf" srcId="{7F08CBFF-D5C1-7344-88D1-808D4C1178CB}" destId="{3F7D1AC0-C9A4-6D47-A97E-33A2508D9C4A}" srcOrd="0" destOrd="0" presId="urn:microsoft.com/office/officeart/2008/layout/HorizontalMultiLevelHierarchy"/>
    <dgm:cxn modelId="{33675805-B7CF-C140-86BF-158BAAD53902}" type="presParOf" srcId="{7F08CBFF-D5C1-7344-88D1-808D4C1178CB}" destId="{9328834F-A56D-2F44-A9F6-398446CFAD14}" srcOrd="1" destOrd="0" presId="urn:microsoft.com/office/officeart/2008/layout/HorizontalMultiLevelHierarchy"/>
    <dgm:cxn modelId="{725F912B-9FAE-5E40-9E04-E5BEE61BC8AC}" type="presParOf" srcId="{09998363-3388-434F-B620-3BC8006BF8BE}" destId="{834E6A80-C491-F846-8769-2CACF61DB7E5}" srcOrd="8" destOrd="0" presId="urn:microsoft.com/office/officeart/2008/layout/HorizontalMultiLevelHierarchy"/>
    <dgm:cxn modelId="{C814452E-208B-FF4C-8F27-ADDFB4E63AC1}" type="presParOf" srcId="{834E6A80-C491-F846-8769-2CACF61DB7E5}" destId="{7FD6CE25-50AA-C14E-B844-2C3BF3B47D09}" srcOrd="0" destOrd="0" presId="urn:microsoft.com/office/officeart/2008/layout/HorizontalMultiLevelHierarchy"/>
    <dgm:cxn modelId="{558AA96E-068A-4C4F-BC63-8A5B63B48CED}" type="presParOf" srcId="{09998363-3388-434F-B620-3BC8006BF8BE}" destId="{4BFB0F3B-EBE2-2645-9719-57992C95372E}" srcOrd="9" destOrd="0" presId="urn:microsoft.com/office/officeart/2008/layout/HorizontalMultiLevelHierarchy"/>
    <dgm:cxn modelId="{3581BA22-F94B-0442-A48B-A2ADD8BC60AA}" type="presParOf" srcId="{4BFB0F3B-EBE2-2645-9719-57992C95372E}" destId="{BF9D0335-4381-8B45-BC7B-E77F44D5B2ED}" srcOrd="0" destOrd="0" presId="urn:microsoft.com/office/officeart/2008/layout/HorizontalMultiLevelHierarchy"/>
    <dgm:cxn modelId="{81F761CA-8E79-5F46-B887-011A14FFFA7D}" type="presParOf" srcId="{4BFB0F3B-EBE2-2645-9719-57992C95372E}" destId="{7B408AAB-8F9F-2B45-AA9C-8C9E279FFAC3}" srcOrd="1" destOrd="0" presId="urn:microsoft.com/office/officeart/2008/layout/HorizontalMultiLevelHierarchy"/>
    <dgm:cxn modelId="{7DF4E3F2-31AE-C246-8281-F933DEB91363}" type="presParOf" srcId="{09998363-3388-434F-B620-3BC8006BF8BE}" destId="{D0DA842D-78E1-EB49-9DC8-16DCCD881A38}" srcOrd="10" destOrd="0" presId="urn:microsoft.com/office/officeart/2008/layout/HorizontalMultiLevelHierarchy"/>
    <dgm:cxn modelId="{984C5553-9D46-0745-BB5D-2EB22957DAFB}" type="presParOf" srcId="{D0DA842D-78E1-EB49-9DC8-16DCCD881A38}" destId="{F524A64B-37C9-984E-8E7B-65E547EA8A20}" srcOrd="0" destOrd="0" presId="urn:microsoft.com/office/officeart/2008/layout/HorizontalMultiLevelHierarchy"/>
    <dgm:cxn modelId="{1E765BA7-F056-484B-999A-0843DD04B557}" type="presParOf" srcId="{09998363-3388-434F-B620-3BC8006BF8BE}" destId="{7E40A41C-EFE9-C743-9667-A6C119396D2C}" srcOrd="11" destOrd="0" presId="urn:microsoft.com/office/officeart/2008/layout/HorizontalMultiLevelHierarchy"/>
    <dgm:cxn modelId="{A7435149-B1A2-2748-B0C0-CCF77C60C562}" type="presParOf" srcId="{7E40A41C-EFE9-C743-9667-A6C119396D2C}" destId="{312CCBCF-1DCD-0341-A726-9DEC5CB7A300}" srcOrd="0" destOrd="0" presId="urn:microsoft.com/office/officeart/2008/layout/HorizontalMultiLevelHierarchy"/>
    <dgm:cxn modelId="{AB6A8461-0A01-5745-A24F-10CFBE6EF66F}" type="presParOf" srcId="{7E40A41C-EFE9-C743-9667-A6C119396D2C}" destId="{398578D7-9823-8147-A5F0-7497F59C1A8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2.xml><?xml version="1.0" encoding="utf-8"?>
<dgm:dataModel xmlns:dgm="http://schemas.openxmlformats.org/drawingml/2006/diagram" xmlns:a="http://schemas.openxmlformats.org/drawingml/2006/main">
  <dgm:ptLst>
    <dgm:pt modelId="{CD62DDCB-1F71-4F25-9C57-8418E6B92154}" type="doc">
      <dgm:prSet loTypeId="urn:microsoft.com/office/officeart/2005/8/layout/hList6" loCatId="list" qsTypeId="urn:microsoft.com/office/officeart/2005/8/quickstyle/simple1" qsCatId="simple" csTypeId="urn:microsoft.com/office/officeart/2005/8/colors/colorful4" csCatId="colorful" phldr="1"/>
      <dgm:spPr/>
      <dgm:t>
        <a:bodyPr/>
        <a:lstStyle/>
        <a:p>
          <a:endParaRPr lang="lv-LV"/>
        </a:p>
      </dgm:t>
    </dgm:pt>
    <dgm:pt modelId="{8EB45B9A-ECFC-4E69-82B2-0F5BB0BAB0C1}">
      <dgm:prSet custT="1"/>
      <dgm:spPr/>
      <dgm:t>
        <a:bodyPr/>
        <a:lstStyle/>
        <a:p>
          <a:pPr marL="0" indent="0" rtl="0"/>
          <a:r>
            <a:rPr lang="lv-LV" sz="1400" b="1" baseline="0" dirty="0" smtClean="0">
              <a:solidFill>
                <a:schemeClr val="tx2">
                  <a:lumMod val="75000"/>
                </a:schemeClr>
              </a:solidFill>
              <a:latin typeface="Arial" pitchFamily="34" charset="0"/>
              <a:cs typeface="Arial" pitchFamily="34" charset="0"/>
            </a:rPr>
            <a:t>Lattelecom</a:t>
          </a:r>
          <a:r>
            <a:rPr lang="lv-LV" sz="1400" baseline="0" dirty="0" smtClean="0">
              <a:solidFill>
                <a:schemeClr val="tx2">
                  <a:lumMod val="75000"/>
                </a:schemeClr>
              </a:solidFill>
              <a:latin typeface="Arial" pitchFamily="34" charset="0"/>
              <a:cs typeface="Arial" pitchFamily="34" charset="0"/>
            </a:rPr>
            <a:t> -            populārākais, zināmākais TV pakalpojumu sniedzējs, ko izvēlas visbiežāk, jo piedāvā kompleksu risinājumu (TV, internets, telefons), plašs kanālu piedāvājums, interaktīvās iespējas (skatīties arhīvā, iespējas pārtīt reklāmas, ierakstīt). </a:t>
          </a:r>
          <a:r>
            <a:rPr lang="en-US" sz="1400" baseline="0" dirty="0" smtClean="0">
              <a:solidFill>
                <a:schemeClr val="tx2">
                  <a:lumMod val="75000"/>
                </a:schemeClr>
              </a:solidFill>
              <a:latin typeface="Arial" pitchFamily="34" charset="0"/>
              <a:cs typeface="Arial" pitchFamily="34" charset="0"/>
            </a:rPr>
            <a:t>V</a:t>
          </a:r>
          <a:r>
            <a:rPr lang="lv-LV" sz="1400" baseline="0" dirty="0" smtClean="0">
              <a:solidFill>
                <a:schemeClr val="tx2">
                  <a:lumMod val="75000"/>
                </a:schemeClr>
              </a:solidFill>
              <a:latin typeface="Arial" pitchFamily="34" charset="0"/>
              <a:cs typeface="Arial" pitchFamily="34" charset="0"/>
            </a:rPr>
            <a:t>ienīgais pakalpojuma piegādātājs.</a:t>
          </a:r>
          <a:endParaRPr lang="lv-LV" sz="1400" dirty="0">
            <a:solidFill>
              <a:schemeClr val="tx2">
                <a:lumMod val="75000"/>
              </a:schemeClr>
            </a:solidFill>
            <a:latin typeface="Arial" pitchFamily="34" charset="0"/>
            <a:cs typeface="Arial" pitchFamily="34" charset="0"/>
          </a:endParaRPr>
        </a:p>
      </dgm:t>
    </dgm:pt>
    <dgm:pt modelId="{096A6641-F005-448A-B168-ADF57012EE54}" type="parTrans" cxnId="{77F70B8C-FDDE-4689-A795-17204F3170C1}">
      <dgm:prSet/>
      <dgm:spPr/>
      <dgm:t>
        <a:bodyPr/>
        <a:lstStyle/>
        <a:p>
          <a:endParaRPr lang="lv-LV" sz="1400">
            <a:solidFill>
              <a:schemeClr val="tx2">
                <a:lumMod val="75000"/>
              </a:schemeClr>
            </a:solidFill>
            <a:latin typeface="Arial" pitchFamily="34" charset="0"/>
            <a:cs typeface="Arial" pitchFamily="34" charset="0"/>
          </a:endParaRPr>
        </a:p>
      </dgm:t>
    </dgm:pt>
    <dgm:pt modelId="{6812E868-23E3-4762-826F-51AA7806C10E}" type="sibTrans" cxnId="{77F70B8C-FDDE-4689-A795-17204F3170C1}">
      <dgm:prSet/>
      <dgm:spPr/>
      <dgm:t>
        <a:bodyPr/>
        <a:lstStyle/>
        <a:p>
          <a:endParaRPr lang="lv-LV" sz="1400">
            <a:solidFill>
              <a:schemeClr val="tx2">
                <a:lumMod val="75000"/>
              </a:schemeClr>
            </a:solidFill>
            <a:latin typeface="Arial" pitchFamily="34" charset="0"/>
            <a:cs typeface="Arial" pitchFamily="34" charset="0"/>
          </a:endParaRPr>
        </a:p>
      </dgm:t>
    </dgm:pt>
    <dgm:pt modelId="{4A88597C-419B-4EC2-BCA4-FFEA9B4313D8}">
      <dgm:prSet custT="1"/>
      <dgm:spPr/>
      <dgm:t>
        <a:bodyPr/>
        <a:lstStyle/>
        <a:p>
          <a:pPr rtl="0"/>
          <a:r>
            <a:rPr lang="lv-LV" sz="1400" b="1" baseline="0" dirty="0" smtClean="0">
              <a:solidFill>
                <a:schemeClr val="tx2">
                  <a:lumMod val="75000"/>
                </a:schemeClr>
              </a:solidFill>
              <a:latin typeface="Arial" pitchFamily="34" charset="0"/>
              <a:cs typeface="Arial" pitchFamily="34" charset="0"/>
            </a:rPr>
            <a:t>Kabeļtelevīziju</a:t>
          </a:r>
          <a:r>
            <a:rPr lang="lv-LV" sz="1400" baseline="0" dirty="0" smtClean="0">
              <a:solidFill>
                <a:schemeClr val="tx2">
                  <a:lumMod val="75000"/>
                </a:schemeClr>
              </a:solidFill>
              <a:latin typeface="Arial" pitchFamily="34" charset="0"/>
              <a:cs typeface="Arial" pitchFamily="34" charset="0"/>
            </a:rPr>
            <a:t> pieslēgumi ir kā alternatīva izvēle, ko izvēlas gadījumos, kad Lattelecom pieslēgums nav pieejams konkrētajā dzīvesvietā, vai tas ir dārgāks un nepiedāvā interesējošās paketes.  </a:t>
          </a:r>
          <a:endParaRPr lang="lv-LV" sz="1400" dirty="0">
            <a:solidFill>
              <a:schemeClr val="tx2">
                <a:lumMod val="75000"/>
              </a:schemeClr>
            </a:solidFill>
            <a:latin typeface="Arial" pitchFamily="34" charset="0"/>
            <a:cs typeface="Arial" pitchFamily="34" charset="0"/>
          </a:endParaRPr>
        </a:p>
      </dgm:t>
    </dgm:pt>
    <dgm:pt modelId="{9EA9AC83-65E8-403E-AE93-2EB03C7A52EA}" type="parTrans" cxnId="{458A30AA-994C-4C50-8DB3-A171006A1EAF}">
      <dgm:prSet/>
      <dgm:spPr/>
      <dgm:t>
        <a:bodyPr/>
        <a:lstStyle/>
        <a:p>
          <a:endParaRPr lang="lv-LV" sz="1400">
            <a:solidFill>
              <a:schemeClr val="tx2">
                <a:lumMod val="75000"/>
              </a:schemeClr>
            </a:solidFill>
            <a:latin typeface="Arial" pitchFamily="34" charset="0"/>
            <a:cs typeface="Arial" pitchFamily="34" charset="0"/>
          </a:endParaRPr>
        </a:p>
      </dgm:t>
    </dgm:pt>
    <dgm:pt modelId="{5A447BC6-737A-4A00-90B0-8DB495466011}" type="sibTrans" cxnId="{458A30AA-994C-4C50-8DB3-A171006A1EAF}">
      <dgm:prSet/>
      <dgm:spPr/>
      <dgm:t>
        <a:bodyPr/>
        <a:lstStyle/>
        <a:p>
          <a:endParaRPr lang="lv-LV" sz="1400">
            <a:solidFill>
              <a:schemeClr val="tx2">
                <a:lumMod val="75000"/>
              </a:schemeClr>
            </a:solidFill>
            <a:latin typeface="Arial" pitchFamily="34" charset="0"/>
            <a:cs typeface="Arial" pitchFamily="34" charset="0"/>
          </a:endParaRPr>
        </a:p>
      </dgm:t>
    </dgm:pt>
    <dgm:pt modelId="{41C8EB14-2D32-45D0-A830-797E0D1BEAFA}">
      <dgm:prSet custT="1"/>
      <dgm:spPr>
        <a:solidFill>
          <a:schemeClr val="accent6">
            <a:lumMod val="40000"/>
            <a:lumOff val="60000"/>
          </a:schemeClr>
        </a:solidFill>
      </dgm:spPr>
      <dgm:t>
        <a:bodyPr/>
        <a:lstStyle/>
        <a:p>
          <a:pPr rtl="0"/>
          <a:r>
            <a:rPr lang="lv-LV" sz="1400" b="0" baseline="0" smtClean="0">
              <a:solidFill>
                <a:schemeClr val="tx2">
                  <a:lumMod val="75000"/>
                </a:schemeClr>
              </a:solidFill>
              <a:latin typeface="Arial" pitchFamily="34" charset="0"/>
              <a:cs typeface="Arial" pitchFamily="34" charset="0"/>
            </a:rPr>
            <a:t>Vērojams pieradums, lojalitāte esošajam  pakalpojuma sniedzējam, tie reti tiek mainīti, meklējot ko labāku – </a:t>
          </a:r>
          <a:r>
            <a:rPr lang="lv-LV" sz="1400" b="0" i="1" baseline="0" smtClean="0">
              <a:solidFill>
                <a:schemeClr val="tx2">
                  <a:lumMod val="75000"/>
                </a:schemeClr>
              </a:solidFill>
              <a:latin typeface="Arial" pitchFamily="34" charset="0"/>
              <a:cs typeface="Arial" pitchFamily="34" charset="0"/>
            </a:rPr>
            <a:t>«es </a:t>
          </a:r>
          <a:r>
            <a:rPr lang="lv-LV" sz="1400" i="1" baseline="0" smtClean="0">
              <a:solidFill>
                <a:schemeClr val="tx2">
                  <a:lumMod val="75000"/>
                </a:schemeClr>
              </a:solidFill>
              <a:latin typeface="Arial" pitchFamily="34" charset="0"/>
              <a:cs typeface="Arial" pitchFamily="34" charset="0"/>
            </a:rPr>
            <a:t>jau tur jau bija iepriekš, pieradums», «Elektrons&amp;K». Īsti nezinu, kādēļ. Iedeva un pēc tam arī palika.»</a:t>
          </a:r>
          <a:endParaRPr lang="lv-LV" sz="1400" i="1" dirty="0">
            <a:solidFill>
              <a:schemeClr val="tx2">
                <a:lumMod val="75000"/>
              </a:schemeClr>
            </a:solidFill>
            <a:latin typeface="Arial" pitchFamily="34" charset="0"/>
            <a:cs typeface="Arial" pitchFamily="34" charset="0"/>
          </a:endParaRPr>
        </a:p>
      </dgm:t>
    </dgm:pt>
    <dgm:pt modelId="{6673D356-8703-4DFA-8EA7-EF8CC2D399A2}" type="parTrans" cxnId="{C4680223-FE9C-4DEE-9B7A-1813F1A68D1F}">
      <dgm:prSet/>
      <dgm:spPr/>
      <dgm:t>
        <a:bodyPr/>
        <a:lstStyle/>
        <a:p>
          <a:endParaRPr lang="lv-LV" sz="1400">
            <a:solidFill>
              <a:schemeClr val="tx2">
                <a:lumMod val="75000"/>
              </a:schemeClr>
            </a:solidFill>
            <a:latin typeface="Arial" pitchFamily="34" charset="0"/>
            <a:cs typeface="Arial" pitchFamily="34" charset="0"/>
          </a:endParaRPr>
        </a:p>
      </dgm:t>
    </dgm:pt>
    <dgm:pt modelId="{D0481A7D-E3EB-4749-8867-FCC1393C008F}" type="sibTrans" cxnId="{C4680223-FE9C-4DEE-9B7A-1813F1A68D1F}">
      <dgm:prSet/>
      <dgm:spPr/>
      <dgm:t>
        <a:bodyPr/>
        <a:lstStyle/>
        <a:p>
          <a:endParaRPr lang="lv-LV" sz="1400">
            <a:solidFill>
              <a:schemeClr val="tx2">
                <a:lumMod val="75000"/>
              </a:schemeClr>
            </a:solidFill>
            <a:latin typeface="Arial" pitchFamily="34" charset="0"/>
            <a:cs typeface="Arial" pitchFamily="34" charset="0"/>
          </a:endParaRPr>
        </a:p>
      </dgm:t>
    </dgm:pt>
    <dgm:pt modelId="{10504FB9-44C3-478B-BAE1-8A74689D1A10}">
      <dgm:prSet custT="1"/>
      <dgm:spPr/>
      <dgm:t>
        <a:bodyPr/>
        <a:lstStyle/>
        <a:p>
          <a:pPr rtl="0"/>
          <a:r>
            <a:rPr lang="lv-LV" sz="1400" b="1" baseline="0" dirty="0" err="1" smtClean="0">
              <a:solidFill>
                <a:schemeClr val="tx2">
                  <a:lumMod val="75000"/>
                </a:schemeClr>
              </a:solidFill>
              <a:latin typeface="Arial" pitchFamily="34" charset="0"/>
              <a:cs typeface="Arial" pitchFamily="34" charset="0"/>
            </a:rPr>
            <a:t>Viasat</a:t>
          </a:r>
          <a:endParaRPr lang="lv-LV" sz="1400" b="1" baseline="0" dirty="0" smtClean="0">
            <a:solidFill>
              <a:schemeClr val="tx2">
                <a:lumMod val="75000"/>
              </a:schemeClr>
            </a:solidFill>
            <a:latin typeface="Arial" pitchFamily="34" charset="0"/>
            <a:cs typeface="Arial" pitchFamily="34" charset="0"/>
          </a:endParaRPr>
        </a:p>
        <a:p>
          <a:pPr rtl="0"/>
          <a:r>
            <a:rPr lang="lv-LV" sz="1400" baseline="0" dirty="0" smtClean="0">
              <a:solidFill>
                <a:schemeClr val="tx2">
                  <a:lumMod val="75000"/>
                </a:schemeClr>
              </a:solidFill>
              <a:latin typeface="Arial" pitchFamily="34" charset="0"/>
              <a:cs typeface="Arial" pitchFamily="34" charset="0"/>
            </a:rPr>
            <a:t> Izvēlas, daudzveidīgā TV kanālu piedāvājuma dēļ, izdevīgas akcijas dēļ. Trūkumi: nav interaktīvās TV iespējas, neizdevīgi līguma nosacījumi </a:t>
          </a:r>
          <a:r>
            <a:rPr lang="lv-LV" sz="1400" i="1" baseline="0" dirty="0" smtClean="0">
              <a:solidFill>
                <a:schemeClr val="tx2">
                  <a:lumMod val="75000"/>
                </a:schemeClr>
              </a:solidFill>
              <a:latin typeface="Arial" pitchFamily="34" charset="0"/>
              <a:cs typeface="Arial" pitchFamily="34" charset="0"/>
            </a:rPr>
            <a:t>«nevar tik viegli atteikties»</a:t>
          </a:r>
          <a:endParaRPr lang="lv-LV" sz="1400" i="1" dirty="0">
            <a:solidFill>
              <a:schemeClr val="tx2">
                <a:lumMod val="75000"/>
              </a:schemeClr>
            </a:solidFill>
            <a:latin typeface="Arial" pitchFamily="34" charset="0"/>
            <a:cs typeface="Arial" pitchFamily="34" charset="0"/>
          </a:endParaRPr>
        </a:p>
      </dgm:t>
    </dgm:pt>
    <dgm:pt modelId="{A8692BF5-21A2-410A-AC6F-20FC72860856}" type="parTrans" cxnId="{F16ABA09-C619-4988-B5D1-2A18AC9E6455}">
      <dgm:prSet/>
      <dgm:spPr/>
      <dgm:t>
        <a:bodyPr/>
        <a:lstStyle/>
        <a:p>
          <a:endParaRPr lang="lv-LV"/>
        </a:p>
      </dgm:t>
    </dgm:pt>
    <dgm:pt modelId="{34614968-46D4-4EDE-B0AC-FF9EB90E3C18}" type="sibTrans" cxnId="{F16ABA09-C619-4988-B5D1-2A18AC9E6455}">
      <dgm:prSet/>
      <dgm:spPr/>
      <dgm:t>
        <a:bodyPr/>
        <a:lstStyle/>
        <a:p>
          <a:endParaRPr lang="lv-LV"/>
        </a:p>
      </dgm:t>
    </dgm:pt>
    <dgm:pt modelId="{8E6DD228-182B-48C6-96AE-FCC361525365}">
      <dgm:prSet custT="1"/>
      <dgm:spPr>
        <a:solidFill>
          <a:schemeClr val="accent5">
            <a:lumMod val="40000"/>
            <a:lumOff val="60000"/>
          </a:schemeClr>
        </a:solidFill>
      </dgm:spPr>
      <dgm:t>
        <a:bodyPr/>
        <a:lstStyle/>
        <a:p>
          <a:pPr rtl="0"/>
          <a:r>
            <a:rPr lang="lv-LV" sz="1400" baseline="0" smtClean="0">
              <a:solidFill>
                <a:schemeClr val="tx2">
                  <a:lumMod val="75000"/>
                </a:schemeClr>
              </a:solidFill>
              <a:latin typeface="Arial" pitchFamily="34" charset="0"/>
              <a:cs typeface="Arial" pitchFamily="34" charset="0"/>
            </a:rPr>
            <a:t>Pieslēguma izvēli nosaka arī katra personīgās finansiālās iespējas. Ierobežotas maksātspējas gadījumā tiek izvēlēts lētākais pieejamais pakalpojuma sniedzējs vai pieslēgums.</a:t>
          </a:r>
          <a:endParaRPr lang="lv-LV" sz="1400" dirty="0">
            <a:solidFill>
              <a:schemeClr val="tx2">
                <a:lumMod val="75000"/>
              </a:schemeClr>
            </a:solidFill>
            <a:latin typeface="Arial" pitchFamily="34" charset="0"/>
            <a:cs typeface="Arial" pitchFamily="34" charset="0"/>
          </a:endParaRPr>
        </a:p>
      </dgm:t>
    </dgm:pt>
    <dgm:pt modelId="{8B52AFA9-B74C-441C-BC80-7C2F7A2DFA62}" type="parTrans" cxnId="{10D15569-5897-4581-9C6E-69F074BD453A}">
      <dgm:prSet/>
      <dgm:spPr/>
      <dgm:t>
        <a:bodyPr/>
        <a:lstStyle/>
        <a:p>
          <a:endParaRPr lang="lv-LV"/>
        </a:p>
      </dgm:t>
    </dgm:pt>
    <dgm:pt modelId="{178981C1-2213-418B-966F-73469A092DDE}" type="sibTrans" cxnId="{10D15569-5897-4581-9C6E-69F074BD453A}">
      <dgm:prSet/>
      <dgm:spPr/>
      <dgm:t>
        <a:bodyPr/>
        <a:lstStyle/>
        <a:p>
          <a:endParaRPr lang="lv-LV"/>
        </a:p>
      </dgm:t>
    </dgm:pt>
    <dgm:pt modelId="{2BF85C28-0C13-D94B-8250-280FCF2A2C75}" type="pres">
      <dgm:prSet presAssocID="{CD62DDCB-1F71-4F25-9C57-8418E6B92154}" presName="Name0" presStyleCnt="0">
        <dgm:presLayoutVars>
          <dgm:dir/>
          <dgm:resizeHandles val="exact"/>
        </dgm:presLayoutVars>
      </dgm:prSet>
      <dgm:spPr/>
      <dgm:t>
        <a:bodyPr/>
        <a:lstStyle/>
        <a:p>
          <a:endParaRPr lang="en-GB"/>
        </a:p>
      </dgm:t>
    </dgm:pt>
    <dgm:pt modelId="{700ABE39-471B-1F45-A8FD-A80FDD5352D1}" type="pres">
      <dgm:prSet presAssocID="{8EB45B9A-ECFC-4E69-82B2-0F5BB0BAB0C1}" presName="node" presStyleLbl="node1" presStyleIdx="0" presStyleCnt="5">
        <dgm:presLayoutVars>
          <dgm:bulletEnabled val="1"/>
        </dgm:presLayoutVars>
      </dgm:prSet>
      <dgm:spPr/>
      <dgm:t>
        <a:bodyPr/>
        <a:lstStyle/>
        <a:p>
          <a:endParaRPr lang="en-GB"/>
        </a:p>
      </dgm:t>
    </dgm:pt>
    <dgm:pt modelId="{38DAF8F9-395B-A945-8B22-276523AB6E05}" type="pres">
      <dgm:prSet presAssocID="{6812E868-23E3-4762-826F-51AA7806C10E}" presName="sibTrans" presStyleCnt="0"/>
      <dgm:spPr/>
      <dgm:t>
        <a:bodyPr/>
        <a:lstStyle/>
        <a:p>
          <a:endParaRPr lang="en-GB"/>
        </a:p>
      </dgm:t>
    </dgm:pt>
    <dgm:pt modelId="{A9861287-061F-A34F-BDC9-2D35BCC5FD91}" type="pres">
      <dgm:prSet presAssocID="{4A88597C-419B-4EC2-BCA4-FFEA9B4313D8}" presName="node" presStyleLbl="node1" presStyleIdx="1" presStyleCnt="5">
        <dgm:presLayoutVars>
          <dgm:bulletEnabled val="1"/>
        </dgm:presLayoutVars>
      </dgm:prSet>
      <dgm:spPr/>
      <dgm:t>
        <a:bodyPr/>
        <a:lstStyle/>
        <a:p>
          <a:endParaRPr lang="en-GB"/>
        </a:p>
      </dgm:t>
    </dgm:pt>
    <dgm:pt modelId="{C23FB742-C89A-1648-A534-EC5DF3C1E867}" type="pres">
      <dgm:prSet presAssocID="{5A447BC6-737A-4A00-90B0-8DB495466011}" presName="sibTrans" presStyleCnt="0"/>
      <dgm:spPr/>
      <dgm:t>
        <a:bodyPr/>
        <a:lstStyle/>
        <a:p>
          <a:endParaRPr lang="en-GB"/>
        </a:p>
      </dgm:t>
    </dgm:pt>
    <dgm:pt modelId="{4C767904-F257-2040-8F9F-D7032E8D80D9}" type="pres">
      <dgm:prSet presAssocID="{10504FB9-44C3-478B-BAE1-8A74689D1A10}" presName="node" presStyleLbl="node1" presStyleIdx="2" presStyleCnt="5">
        <dgm:presLayoutVars>
          <dgm:bulletEnabled val="1"/>
        </dgm:presLayoutVars>
      </dgm:prSet>
      <dgm:spPr/>
      <dgm:t>
        <a:bodyPr/>
        <a:lstStyle/>
        <a:p>
          <a:endParaRPr lang="en-GB"/>
        </a:p>
      </dgm:t>
    </dgm:pt>
    <dgm:pt modelId="{59E009F1-1CA5-5B49-8940-BFC1AE0177A9}" type="pres">
      <dgm:prSet presAssocID="{34614968-46D4-4EDE-B0AC-FF9EB90E3C18}" presName="sibTrans" presStyleCnt="0"/>
      <dgm:spPr/>
      <dgm:t>
        <a:bodyPr/>
        <a:lstStyle/>
        <a:p>
          <a:endParaRPr lang="en-GB"/>
        </a:p>
      </dgm:t>
    </dgm:pt>
    <dgm:pt modelId="{4A6A108D-5F6F-724D-B5CE-08B65FB4EE43}" type="pres">
      <dgm:prSet presAssocID="{41C8EB14-2D32-45D0-A830-797E0D1BEAFA}" presName="node" presStyleLbl="node1" presStyleIdx="3" presStyleCnt="5">
        <dgm:presLayoutVars>
          <dgm:bulletEnabled val="1"/>
        </dgm:presLayoutVars>
      </dgm:prSet>
      <dgm:spPr/>
      <dgm:t>
        <a:bodyPr/>
        <a:lstStyle/>
        <a:p>
          <a:endParaRPr lang="en-GB"/>
        </a:p>
      </dgm:t>
    </dgm:pt>
    <dgm:pt modelId="{7B32273B-5545-A246-A5F8-0EA14DBE057C}" type="pres">
      <dgm:prSet presAssocID="{D0481A7D-E3EB-4749-8867-FCC1393C008F}" presName="sibTrans" presStyleCnt="0"/>
      <dgm:spPr/>
      <dgm:t>
        <a:bodyPr/>
        <a:lstStyle/>
        <a:p>
          <a:endParaRPr lang="en-GB"/>
        </a:p>
      </dgm:t>
    </dgm:pt>
    <dgm:pt modelId="{053FE391-5B97-A145-AB68-18E900E72DEE}" type="pres">
      <dgm:prSet presAssocID="{8E6DD228-182B-48C6-96AE-FCC361525365}" presName="node" presStyleLbl="node1" presStyleIdx="4" presStyleCnt="5">
        <dgm:presLayoutVars>
          <dgm:bulletEnabled val="1"/>
        </dgm:presLayoutVars>
      </dgm:prSet>
      <dgm:spPr/>
      <dgm:t>
        <a:bodyPr/>
        <a:lstStyle/>
        <a:p>
          <a:endParaRPr lang="en-GB"/>
        </a:p>
      </dgm:t>
    </dgm:pt>
  </dgm:ptLst>
  <dgm:cxnLst>
    <dgm:cxn modelId="{9BB754A2-C0A6-F540-8626-142863B7E2EE}" type="presOf" srcId="{CD62DDCB-1F71-4F25-9C57-8418E6B92154}" destId="{2BF85C28-0C13-D94B-8250-280FCF2A2C75}" srcOrd="0" destOrd="0" presId="urn:microsoft.com/office/officeart/2005/8/layout/hList6"/>
    <dgm:cxn modelId="{A2CCB82B-33C6-8440-844A-829B458FD9E9}" type="presOf" srcId="{8E6DD228-182B-48C6-96AE-FCC361525365}" destId="{053FE391-5B97-A145-AB68-18E900E72DEE}" srcOrd="0" destOrd="0" presId="urn:microsoft.com/office/officeart/2005/8/layout/hList6"/>
    <dgm:cxn modelId="{F35B69D3-8444-F64F-A93B-6E17F099D760}" type="presOf" srcId="{4A88597C-419B-4EC2-BCA4-FFEA9B4313D8}" destId="{A9861287-061F-A34F-BDC9-2D35BCC5FD91}" srcOrd="0" destOrd="0" presId="urn:microsoft.com/office/officeart/2005/8/layout/hList6"/>
    <dgm:cxn modelId="{E6B34D30-F4E2-164A-86F6-BDBB3BC682DA}" type="presOf" srcId="{8EB45B9A-ECFC-4E69-82B2-0F5BB0BAB0C1}" destId="{700ABE39-471B-1F45-A8FD-A80FDD5352D1}" srcOrd="0" destOrd="0" presId="urn:microsoft.com/office/officeart/2005/8/layout/hList6"/>
    <dgm:cxn modelId="{F16ABA09-C619-4988-B5D1-2A18AC9E6455}" srcId="{CD62DDCB-1F71-4F25-9C57-8418E6B92154}" destId="{10504FB9-44C3-478B-BAE1-8A74689D1A10}" srcOrd="2" destOrd="0" parTransId="{A8692BF5-21A2-410A-AC6F-20FC72860856}" sibTransId="{34614968-46D4-4EDE-B0AC-FF9EB90E3C18}"/>
    <dgm:cxn modelId="{77F70B8C-FDDE-4689-A795-17204F3170C1}" srcId="{CD62DDCB-1F71-4F25-9C57-8418E6B92154}" destId="{8EB45B9A-ECFC-4E69-82B2-0F5BB0BAB0C1}" srcOrd="0" destOrd="0" parTransId="{096A6641-F005-448A-B168-ADF57012EE54}" sibTransId="{6812E868-23E3-4762-826F-51AA7806C10E}"/>
    <dgm:cxn modelId="{458A30AA-994C-4C50-8DB3-A171006A1EAF}" srcId="{CD62DDCB-1F71-4F25-9C57-8418E6B92154}" destId="{4A88597C-419B-4EC2-BCA4-FFEA9B4313D8}" srcOrd="1" destOrd="0" parTransId="{9EA9AC83-65E8-403E-AE93-2EB03C7A52EA}" sibTransId="{5A447BC6-737A-4A00-90B0-8DB495466011}"/>
    <dgm:cxn modelId="{906981A9-DD0E-3941-A261-195C30A92588}" type="presOf" srcId="{10504FB9-44C3-478B-BAE1-8A74689D1A10}" destId="{4C767904-F257-2040-8F9F-D7032E8D80D9}" srcOrd="0" destOrd="0" presId="urn:microsoft.com/office/officeart/2005/8/layout/hList6"/>
    <dgm:cxn modelId="{40D6A112-80CB-3640-826D-62BA65C83338}" type="presOf" srcId="{41C8EB14-2D32-45D0-A830-797E0D1BEAFA}" destId="{4A6A108D-5F6F-724D-B5CE-08B65FB4EE43}" srcOrd="0" destOrd="0" presId="urn:microsoft.com/office/officeart/2005/8/layout/hList6"/>
    <dgm:cxn modelId="{C4680223-FE9C-4DEE-9B7A-1813F1A68D1F}" srcId="{CD62DDCB-1F71-4F25-9C57-8418E6B92154}" destId="{41C8EB14-2D32-45D0-A830-797E0D1BEAFA}" srcOrd="3" destOrd="0" parTransId="{6673D356-8703-4DFA-8EA7-EF8CC2D399A2}" sibTransId="{D0481A7D-E3EB-4749-8867-FCC1393C008F}"/>
    <dgm:cxn modelId="{10D15569-5897-4581-9C6E-69F074BD453A}" srcId="{CD62DDCB-1F71-4F25-9C57-8418E6B92154}" destId="{8E6DD228-182B-48C6-96AE-FCC361525365}" srcOrd="4" destOrd="0" parTransId="{8B52AFA9-B74C-441C-BC80-7C2F7A2DFA62}" sibTransId="{178981C1-2213-418B-966F-73469A092DDE}"/>
    <dgm:cxn modelId="{7FBFEF3D-7C63-C14F-96AB-2D23543A0471}" type="presParOf" srcId="{2BF85C28-0C13-D94B-8250-280FCF2A2C75}" destId="{700ABE39-471B-1F45-A8FD-A80FDD5352D1}" srcOrd="0" destOrd="0" presId="urn:microsoft.com/office/officeart/2005/8/layout/hList6"/>
    <dgm:cxn modelId="{7B5879F1-F7FD-C44F-A40E-019CD5939624}" type="presParOf" srcId="{2BF85C28-0C13-D94B-8250-280FCF2A2C75}" destId="{38DAF8F9-395B-A945-8B22-276523AB6E05}" srcOrd="1" destOrd="0" presId="urn:microsoft.com/office/officeart/2005/8/layout/hList6"/>
    <dgm:cxn modelId="{4A64E307-9E21-8C4C-8E2C-36B8EF526FEF}" type="presParOf" srcId="{2BF85C28-0C13-D94B-8250-280FCF2A2C75}" destId="{A9861287-061F-A34F-BDC9-2D35BCC5FD91}" srcOrd="2" destOrd="0" presId="urn:microsoft.com/office/officeart/2005/8/layout/hList6"/>
    <dgm:cxn modelId="{986EF6A0-68CD-8048-BC2A-31681368D7C6}" type="presParOf" srcId="{2BF85C28-0C13-D94B-8250-280FCF2A2C75}" destId="{C23FB742-C89A-1648-A534-EC5DF3C1E867}" srcOrd="3" destOrd="0" presId="urn:microsoft.com/office/officeart/2005/8/layout/hList6"/>
    <dgm:cxn modelId="{A4F919FD-41FE-294B-BCF7-B73EC135C33C}" type="presParOf" srcId="{2BF85C28-0C13-D94B-8250-280FCF2A2C75}" destId="{4C767904-F257-2040-8F9F-D7032E8D80D9}" srcOrd="4" destOrd="0" presId="urn:microsoft.com/office/officeart/2005/8/layout/hList6"/>
    <dgm:cxn modelId="{48CFA042-9737-CF4A-BBE5-CA8C569FC50E}" type="presParOf" srcId="{2BF85C28-0C13-D94B-8250-280FCF2A2C75}" destId="{59E009F1-1CA5-5B49-8940-BFC1AE0177A9}" srcOrd="5" destOrd="0" presId="urn:microsoft.com/office/officeart/2005/8/layout/hList6"/>
    <dgm:cxn modelId="{81795A87-819B-9041-811E-40466643941B}" type="presParOf" srcId="{2BF85C28-0C13-D94B-8250-280FCF2A2C75}" destId="{4A6A108D-5F6F-724D-B5CE-08B65FB4EE43}" srcOrd="6" destOrd="0" presId="urn:microsoft.com/office/officeart/2005/8/layout/hList6"/>
    <dgm:cxn modelId="{73621775-DCB0-284D-9C50-D0A257463AFB}" type="presParOf" srcId="{2BF85C28-0C13-D94B-8250-280FCF2A2C75}" destId="{7B32273B-5545-A246-A5F8-0EA14DBE057C}" srcOrd="7" destOrd="0" presId="urn:microsoft.com/office/officeart/2005/8/layout/hList6"/>
    <dgm:cxn modelId="{15B4DF46-3387-8446-B2DB-BB408D92E11F}" type="presParOf" srcId="{2BF85C28-0C13-D94B-8250-280FCF2A2C75}" destId="{053FE391-5B97-A145-AB68-18E900E72DEE}"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D62DDCB-1F71-4F25-9C57-8418E6B92154}"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lv-LV"/>
        </a:p>
      </dgm:t>
    </dgm:pt>
    <dgm:pt modelId="{8EB45B9A-ECFC-4E69-82B2-0F5BB0BAB0C1}">
      <dgm:prSet custT="1"/>
      <dgm:spPr/>
      <dgm:t>
        <a:bodyPr/>
        <a:lstStyle/>
        <a:p>
          <a:pPr marL="0" indent="0" rtl="0"/>
          <a:r>
            <a:rPr lang="lv-LV" sz="1400" b="1" baseline="0" dirty="0" smtClean="0">
              <a:latin typeface="Arial" pitchFamily="34" charset="0"/>
              <a:cs typeface="Arial" pitchFamily="34" charset="0"/>
            </a:rPr>
            <a:t>TV pārraižu skatīšanās internetā  - </a:t>
          </a:r>
          <a:r>
            <a:rPr lang="lv-LV" sz="1400" b="0" baseline="0" dirty="0" smtClean="0">
              <a:latin typeface="Arial" pitchFamily="34" charset="0"/>
              <a:cs typeface="Arial" pitchFamily="34" charset="0"/>
            </a:rPr>
            <a:t>visbiežāk</a:t>
          </a:r>
          <a:r>
            <a:rPr lang="lv-LV" sz="1400" b="1" baseline="0" dirty="0" smtClean="0">
              <a:latin typeface="Arial" pitchFamily="34" charset="0"/>
              <a:cs typeface="Arial" pitchFamily="34" charset="0"/>
            </a:rPr>
            <a:t> </a:t>
          </a:r>
          <a:r>
            <a:rPr lang="lv-LV" sz="1400" b="0" baseline="0" dirty="0" smtClean="0">
              <a:latin typeface="Arial" pitchFamily="34" charset="0"/>
              <a:cs typeface="Arial" pitchFamily="34" charset="0"/>
            </a:rPr>
            <a:t>ar konkrētu mērķi, atrast un noskatīties interesējošās pārraides, vai sporta spēļu translāciju. Priekšrocības – neierobežotas iespējas, nav piesaistes konkrētam raidlaikam.</a:t>
          </a:r>
          <a:endParaRPr lang="lv-LV" sz="1400" b="0" dirty="0">
            <a:latin typeface="Arial" pitchFamily="34" charset="0"/>
            <a:cs typeface="Arial" pitchFamily="34" charset="0"/>
          </a:endParaRPr>
        </a:p>
      </dgm:t>
    </dgm:pt>
    <dgm:pt modelId="{096A6641-F005-448A-B168-ADF57012EE54}" type="parTrans" cxnId="{77F70B8C-FDDE-4689-A795-17204F3170C1}">
      <dgm:prSet/>
      <dgm:spPr/>
      <dgm:t>
        <a:bodyPr/>
        <a:lstStyle/>
        <a:p>
          <a:endParaRPr lang="lv-LV" sz="1400">
            <a:solidFill>
              <a:schemeClr val="tx2">
                <a:lumMod val="75000"/>
              </a:schemeClr>
            </a:solidFill>
            <a:latin typeface="Arial" pitchFamily="34" charset="0"/>
            <a:cs typeface="Arial" pitchFamily="34" charset="0"/>
          </a:endParaRPr>
        </a:p>
      </dgm:t>
    </dgm:pt>
    <dgm:pt modelId="{6812E868-23E3-4762-826F-51AA7806C10E}" type="sibTrans" cxnId="{77F70B8C-FDDE-4689-A795-17204F3170C1}">
      <dgm:prSet/>
      <dgm:spPr/>
      <dgm:t>
        <a:bodyPr/>
        <a:lstStyle/>
        <a:p>
          <a:endParaRPr lang="lv-LV" sz="1400">
            <a:solidFill>
              <a:schemeClr val="tx2">
                <a:lumMod val="75000"/>
              </a:schemeClr>
            </a:solidFill>
            <a:latin typeface="Arial" pitchFamily="34" charset="0"/>
            <a:cs typeface="Arial" pitchFamily="34" charset="0"/>
          </a:endParaRPr>
        </a:p>
      </dgm:t>
    </dgm:pt>
    <dgm:pt modelId="{41C8EB14-2D32-45D0-A830-797E0D1BEAFA}">
      <dgm:prSet custT="1"/>
      <dgm:spPr/>
      <dgm:t>
        <a:bodyPr/>
        <a:lstStyle/>
        <a:p>
          <a:pPr rtl="0"/>
          <a:r>
            <a:rPr lang="lv-LV" sz="1400" b="1" baseline="0" smtClean="0">
              <a:latin typeface="Arial" pitchFamily="34" charset="0"/>
              <a:cs typeface="Arial" pitchFamily="34" charset="0"/>
            </a:rPr>
            <a:t>TV skatīšanās planšetēs </a:t>
          </a:r>
          <a:r>
            <a:rPr lang="lv-LV" sz="1400" b="0" baseline="0" smtClean="0">
              <a:latin typeface="Arial" pitchFamily="34" charset="0"/>
              <a:cs typeface="Arial" pitchFamily="34" charset="0"/>
            </a:rPr>
            <a:t>– izvēlas kā alternatīvu televizoram vai datoram, ja nav pieejams kāds no šiem tehniskajiem risinājumiem. Ērts veids, kā skatīties TV, esot ceļā. </a:t>
          </a:r>
          <a:r>
            <a:rPr lang="lv-LV" sz="1400" b="0" i="0" baseline="0" smtClean="0">
              <a:latin typeface="Arial" pitchFamily="34" charset="0"/>
              <a:cs typeface="Arial" pitchFamily="34" charset="0"/>
            </a:rPr>
            <a:t>Labs risinājums</a:t>
          </a:r>
          <a:r>
            <a:rPr lang="lv-LV" sz="1400" b="0" i="1" baseline="0" smtClean="0">
              <a:latin typeface="Arial" pitchFamily="34" charset="0"/>
              <a:cs typeface="Arial" pitchFamily="34" charset="0"/>
            </a:rPr>
            <a:t>, </a:t>
          </a:r>
          <a:r>
            <a:rPr lang="lv-LV" sz="1400" b="0" i="0" baseline="0" smtClean="0">
              <a:latin typeface="Arial" pitchFamily="34" charset="0"/>
              <a:cs typeface="Arial" pitchFamily="34" charset="0"/>
            </a:rPr>
            <a:t>ja ir dažādas intereses, bet</a:t>
          </a:r>
          <a:r>
            <a:rPr lang="lv-LV" sz="1400" b="0" i="1" baseline="0" smtClean="0">
              <a:latin typeface="Arial" pitchFamily="34" charset="0"/>
              <a:cs typeface="Arial" pitchFamily="34" charset="0"/>
            </a:rPr>
            <a:t> «ģimenē viens televizors»   </a:t>
          </a:r>
          <a:endParaRPr lang="lv-LV" sz="1400" b="0" i="1" dirty="0">
            <a:latin typeface="Arial" pitchFamily="34" charset="0"/>
            <a:cs typeface="Arial" pitchFamily="34" charset="0"/>
          </a:endParaRPr>
        </a:p>
      </dgm:t>
    </dgm:pt>
    <dgm:pt modelId="{6673D356-8703-4DFA-8EA7-EF8CC2D399A2}" type="parTrans" cxnId="{C4680223-FE9C-4DEE-9B7A-1813F1A68D1F}">
      <dgm:prSet/>
      <dgm:spPr/>
      <dgm:t>
        <a:bodyPr/>
        <a:lstStyle/>
        <a:p>
          <a:endParaRPr lang="lv-LV" sz="1400">
            <a:solidFill>
              <a:schemeClr val="tx2">
                <a:lumMod val="75000"/>
              </a:schemeClr>
            </a:solidFill>
            <a:latin typeface="Arial" pitchFamily="34" charset="0"/>
            <a:cs typeface="Arial" pitchFamily="34" charset="0"/>
          </a:endParaRPr>
        </a:p>
      </dgm:t>
    </dgm:pt>
    <dgm:pt modelId="{D0481A7D-E3EB-4749-8867-FCC1393C008F}" type="sibTrans" cxnId="{C4680223-FE9C-4DEE-9B7A-1813F1A68D1F}">
      <dgm:prSet/>
      <dgm:spPr/>
      <dgm:t>
        <a:bodyPr/>
        <a:lstStyle/>
        <a:p>
          <a:endParaRPr lang="lv-LV" sz="1400">
            <a:solidFill>
              <a:schemeClr val="tx2">
                <a:lumMod val="75000"/>
              </a:schemeClr>
            </a:solidFill>
            <a:latin typeface="Arial" pitchFamily="34" charset="0"/>
            <a:cs typeface="Arial" pitchFamily="34" charset="0"/>
          </a:endParaRPr>
        </a:p>
      </dgm:t>
    </dgm:pt>
    <dgm:pt modelId="{10504FB9-44C3-478B-BAE1-8A74689D1A10}">
      <dgm:prSet custT="1"/>
      <dgm:spPr/>
      <dgm:t>
        <a:bodyPr/>
        <a:lstStyle/>
        <a:p>
          <a:pPr rtl="0"/>
          <a:r>
            <a:rPr lang="lv-LV" sz="1400" b="1" baseline="0" dirty="0" smtClean="0">
              <a:latin typeface="Arial" pitchFamily="34" charset="0"/>
              <a:cs typeface="Arial" pitchFamily="34" charset="0"/>
            </a:rPr>
            <a:t>Reģionālo ziņu, jaunumu  skatīšanās pašvaldību, reģionālo TV mājaslapās. </a:t>
          </a:r>
          <a:r>
            <a:rPr lang="lv-LV" sz="1400" b="0" baseline="0" dirty="0" smtClean="0">
              <a:latin typeface="Arial" pitchFamily="34" charset="0"/>
              <a:cs typeface="Arial" pitchFamily="34" charset="0"/>
            </a:rPr>
            <a:t>Reģionu iedzīvotāji ir ieinteresēti  saņemt informāciju par sava reģiona aktualitātēm. Tomēr reģionālās TV pilnībā neapmierina visas prasības (TV raidījumi atkārtojas,  tiek translēti novecojuši notikumi, neapmierina sižetu kvalitāte). Respondenti izvēlas jaunumus skatīties mājaslapās, jo tādējādi ir pieeja </a:t>
          </a:r>
          <a:r>
            <a:rPr lang="lv-LV" sz="1400" b="0" i="1" baseline="0" dirty="0" smtClean="0">
              <a:latin typeface="Arial" pitchFamily="34" charset="0"/>
              <a:cs typeface="Arial" pitchFamily="34" charset="0"/>
            </a:rPr>
            <a:t>svaigākai</a:t>
          </a:r>
          <a:r>
            <a:rPr lang="lv-LV" sz="1400" b="0" baseline="0" dirty="0" smtClean="0">
              <a:latin typeface="Arial" pitchFamily="34" charset="0"/>
              <a:cs typeface="Arial" pitchFamily="34" charset="0"/>
            </a:rPr>
            <a:t> informācijai, nav piesaistes konkrētam raidlaikam.</a:t>
          </a:r>
          <a:endParaRPr lang="lv-LV" sz="1400" b="1" baseline="0" dirty="0" smtClean="0">
            <a:latin typeface="Arial" pitchFamily="34" charset="0"/>
            <a:cs typeface="Arial" pitchFamily="34" charset="0"/>
          </a:endParaRPr>
        </a:p>
      </dgm:t>
    </dgm:pt>
    <dgm:pt modelId="{A8692BF5-21A2-410A-AC6F-20FC72860856}" type="parTrans" cxnId="{F16ABA09-C619-4988-B5D1-2A18AC9E6455}">
      <dgm:prSet/>
      <dgm:spPr/>
      <dgm:t>
        <a:bodyPr/>
        <a:lstStyle/>
        <a:p>
          <a:endParaRPr lang="lv-LV"/>
        </a:p>
      </dgm:t>
    </dgm:pt>
    <dgm:pt modelId="{34614968-46D4-4EDE-B0AC-FF9EB90E3C18}" type="sibTrans" cxnId="{F16ABA09-C619-4988-B5D1-2A18AC9E6455}">
      <dgm:prSet/>
      <dgm:spPr/>
      <dgm:t>
        <a:bodyPr/>
        <a:lstStyle/>
        <a:p>
          <a:endParaRPr lang="lv-LV"/>
        </a:p>
      </dgm:t>
    </dgm:pt>
    <dgm:pt modelId="{8E6DD228-182B-48C6-96AE-FCC361525365}">
      <dgm:prSet custT="1"/>
      <dgm:spPr/>
      <dgm:t>
        <a:bodyPr/>
        <a:lstStyle/>
        <a:p>
          <a:pPr rtl="0"/>
          <a:r>
            <a:rPr lang="lv-LV" sz="1400" b="1" baseline="0" smtClean="0">
              <a:latin typeface="Arial" pitchFamily="34" charset="0"/>
              <a:cs typeface="Arial" pitchFamily="34" charset="0"/>
            </a:rPr>
            <a:t>TV skatīšanās mobilajos telefonos  </a:t>
          </a:r>
          <a:r>
            <a:rPr lang="lv-LV" sz="1400" b="0" baseline="0" smtClean="0">
              <a:latin typeface="Arial" pitchFamily="34" charset="0"/>
              <a:cs typeface="Arial" pitchFamily="34" charset="0"/>
            </a:rPr>
            <a:t>visbiežāk notiek īslaicīgi – atrodoties  ceļā. TV skatīšanās telefonos visbiežāk raksturīga gados jaunāku respondentu vidū.</a:t>
          </a:r>
          <a:endParaRPr lang="lv-LV" sz="1400" b="0" dirty="0">
            <a:latin typeface="Arial" pitchFamily="34" charset="0"/>
            <a:cs typeface="Arial" pitchFamily="34" charset="0"/>
          </a:endParaRPr>
        </a:p>
      </dgm:t>
    </dgm:pt>
    <dgm:pt modelId="{8B52AFA9-B74C-441C-BC80-7C2F7A2DFA62}" type="parTrans" cxnId="{10D15569-5897-4581-9C6E-69F074BD453A}">
      <dgm:prSet/>
      <dgm:spPr/>
      <dgm:t>
        <a:bodyPr/>
        <a:lstStyle/>
        <a:p>
          <a:endParaRPr lang="lv-LV"/>
        </a:p>
      </dgm:t>
    </dgm:pt>
    <dgm:pt modelId="{178981C1-2213-418B-966F-73469A092DDE}" type="sibTrans" cxnId="{10D15569-5897-4581-9C6E-69F074BD453A}">
      <dgm:prSet/>
      <dgm:spPr/>
      <dgm:t>
        <a:bodyPr/>
        <a:lstStyle/>
        <a:p>
          <a:endParaRPr lang="lv-LV"/>
        </a:p>
      </dgm:t>
    </dgm:pt>
    <dgm:pt modelId="{3EFFF22E-A5E4-D140-B60B-11DCA31BB477}" type="pres">
      <dgm:prSet presAssocID="{CD62DDCB-1F71-4F25-9C57-8418E6B92154}" presName="Name0" presStyleCnt="0">
        <dgm:presLayoutVars>
          <dgm:chMax val="7"/>
          <dgm:chPref val="7"/>
          <dgm:dir/>
        </dgm:presLayoutVars>
      </dgm:prSet>
      <dgm:spPr/>
      <dgm:t>
        <a:bodyPr/>
        <a:lstStyle/>
        <a:p>
          <a:endParaRPr lang="en-GB"/>
        </a:p>
      </dgm:t>
    </dgm:pt>
    <dgm:pt modelId="{CDB0977C-F7DA-2D49-AE3E-DABFFFC71C68}" type="pres">
      <dgm:prSet presAssocID="{CD62DDCB-1F71-4F25-9C57-8418E6B92154}" presName="Name1" presStyleCnt="0"/>
      <dgm:spPr/>
      <dgm:t>
        <a:bodyPr/>
        <a:lstStyle/>
        <a:p>
          <a:endParaRPr lang="en-GB"/>
        </a:p>
      </dgm:t>
    </dgm:pt>
    <dgm:pt modelId="{96F19F13-410E-6E4E-AB26-DA7B10909F1E}" type="pres">
      <dgm:prSet presAssocID="{CD62DDCB-1F71-4F25-9C57-8418E6B92154}" presName="cycle" presStyleCnt="0"/>
      <dgm:spPr/>
      <dgm:t>
        <a:bodyPr/>
        <a:lstStyle/>
        <a:p>
          <a:endParaRPr lang="en-GB"/>
        </a:p>
      </dgm:t>
    </dgm:pt>
    <dgm:pt modelId="{04826CE3-5C03-3E4B-BDF3-60F015E3705D}" type="pres">
      <dgm:prSet presAssocID="{CD62DDCB-1F71-4F25-9C57-8418E6B92154}" presName="srcNode" presStyleLbl="node1" presStyleIdx="0" presStyleCnt="4"/>
      <dgm:spPr/>
      <dgm:t>
        <a:bodyPr/>
        <a:lstStyle/>
        <a:p>
          <a:endParaRPr lang="en-GB"/>
        </a:p>
      </dgm:t>
    </dgm:pt>
    <dgm:pt modelId="{AF821A14-3B71-D342-8128-8E107DDC06C3}" type="pres">
      <dgm:prSet presAssocID="{CD62DDCB-1F71-4F25-9C57-8418E6B92154}" presName="conn" presStyleLbl="parChTrans1D2" presStyleIdx="0" presStyleCnt="1"/>
      <dgm:spPr/>
      <dgm:t>
        <a:bodyPr/>
        <a:lstStyle/>
        <a:p>
          <a:endParaRPr lang="en-GB"/>
        </a:p>
      </dgm:t>
    </dgm:pt>
    <dgm:pt modelId="{0FFFA033-E126-7149-AF62-2E7EF4ED52D0}" type="pres">
      <dgm:prSet presAssocID="{CD62DDCB-1F71-4F25-9C57-8418E6B92154}" presName="extraNode" presStyleLbl="node1" presStyleIdx="0" presStyleCnt="4"/>
      <dgm:spPr/>
      <dgm:t>
        <a:bodyPr/>
        <a:lstStyle/>
        <a:p>
          <a:endParaRPr lang="en-GB"/>
        </a:p>
      </dgm:t>
    </dgm:pt>
    <dgm:pt modelId="{B8202CE6-26D4-B94C-86BA-7E3A75994041}" type="pres">
      <dgm:prSet presAssocID="{CD62DDCB-1F71-4F25-9C57-8418E6B92154}" presName="dstNode" presStyleLbl="node1" presStyleIdx="0" presStyleCnt="4"/>
      <dgm:spPr/>
      <dgm:t>
        <a:bodyPr/>
        <a:lstStyle/>
        <a:p>
          <a:endParaRPr lang="en-GB"/>
        </a:p>
      </dgm:t>
    </dgm:pt>
    <dgm:pt modelId="{1A77EB0D-7198-E44C-84B9-AC538AA2295F}" type="pres">
      <dgm:prSet presAssocID="{8EB45B9A-ECFC-4E69-82B2-0F5BB0BAB0C1}" presName="text_1" presStyleLbl="node1" presStyleIdx="0" presStyleCnt="4">
        <dgm:presLayoutVars>
          <dgm:bulletEnabled val="1"/>
        </dgm:presLayoutVars>
      </dgm:prSet>
      <dgm:spPr/>
      <dgm:t>
        <a:bodyPr/>
        <a:lstStyle/>
        <a:p>
          <a:endParaRPr lang="en-GB"/>
        </a:p>
      </dgm:t>
    </dgm:pt>
    <dgm:pt modelId="{C8BA35DE-27CD-7847-BAE9-0BFC88F725F1}" type="pres">
      <dgm:prSet presAssocID="{8EB45B9A-ECFC-4E69-82B2-0F5BB0BAB0C1}" presName="accent_1" presStyleCnt="0"/>
      <dgm:spPr/>
      <dgm:t>
        <a:bodyPr/>
        <a:lstStyle/>
        <a:p>
          <a:endParaRPr lang="en-GB"/>
        </a:p>
      </dgm:t>
    </dgm:pt>
    <dgm:pt modelId="{B875E634-B323-4B41-BFEE-CEF682AE30B4}" type="pres">
      <dgm:prSet presAssocID="{8EB45B9A-ECFC-4E69-82B2-0F5BB0BAB0C1}" presName="accentRepeatNode" presStyleLbl="solidFgAcc1" presStyleIdx="0" presStyleCnt="4"/>
      <dgm:spPr/>
      <dgm:t>
        <a:bodyPr/>
        <a:lstStyle/>
        <a:p>
          <a:endParaRPr lang="en-GB"/>
        </a:p>
      </dgm:t>
    </dgm:pt>
    <dgm:pt modelId="{EC04E3FF-8CB1-4749-B914-A8352F615847}" type="pres">
      <dgm:prSet presAssocID="{10504FB9-44C3-478B-BAE1-8A74689D1A10}" presName="text_2" presStyleLbl="node1" presStyleIdx="1" presStyleCnt="4" custScaleY="158931">
        <dgm:presLayoutVars>
          <dgm:bulletEnabled val="1"/>
        </dgm:presLayoutVars>
      </dgm:prSet>
      <dgm:spPr/>
      <dgm:t>
        <a:bodyPr/>
        <a:lstStyle/>
        <a:p>
          <a:endParaRPr lang="en-GB"/>
        </a:p>
      </dgm:t>
    </dgm:pt>
    <dgm:pt modelId="{9F8837D1-2D86-834A-B101-1B70EC901450}" type="pres">
      <dgm:prSet presAssocID="{10504FB9-44C3-478B-BAE1-8A74689D1A10}" presName="accent_2" presStyleCnt="0"/>
      <dgm:spPr/>
      <dgm:t>
        <a:bodyPr/>
        <a:lstStyle/>
        <a:p>
          <a:endParaRPr lang="en-GB"/>
        </a:p>
      </dgm:t>
    </dgm:pt>
    <dgm:pt modelId="{A2BDED96-5BC3-8043-8207-0E4F4E76CDD3}" type="pres">
      <dgm:prSet presAssocID="{10504FB9-44C3-478B-BAE1-8A74689D1A10}" presName="accentRepeatNode" presStyleLbl="solidFgAcc1" presStyleIdx="1" presStyleCnt="4"/>
      <dgm:spPr/>
      <dgm:t>
        <a:bodyPr/>
        <a:lstStyle/>
        <a:p>
          <a:endParaRPr lang="en-GB"/>
        </a:p>
      </dgm:t>
    </dgm:pt>
    <dgm:pt modelId="{BC28A313-94AD-6541-8AF7-8ED329EBD583}" type="pres">
      <dgm:prSet presAssocID="{41C8EB14-2D32-45D0-A830-797E0D1BEAFA}" presName="text_3" presStyleLbl="node1" presStyleIdx="2" presStyleCnt="4">
        <dgm:presLayoutVars>
          <dgm:bulletEnabled val="1"/>
        </dgm:presLayoutVars>
      </dgm:prSet>
      <dgm:spPr/>
      <dgm:t>
        <a:bodyPr/>
        <a:lstStyle/>
        <a:p>
          <a:endParaRPr lang="en-GB"/>
        </a:p>
      </dgm:t>
    </dgm:pt>
    <dgm:pt modelId="{1045506C-5E61-EC4F-8119-53BBB8F16BE8}" type="pres">
      <dgm:prSet presAssocID="{41C8EB14-2D32-45D0-A830-797E0D1BEAFA}" presName="accent_3" presStyleCnt="0"/>
      <dgm:spPr/>
      <dgm:t>
        <a:bodyPr/>
        <a:lstStyle/>
        <a:p>
          <a:endParaRPr lang="en-GB"/>
        </a:p>
      </dgm:t>
    </dgm:pt>
    <dgm:pt modelId="{E9AE5220-3EB9-7E4E-A11F-479509D23883}" type="pres">
      <dgm:prSet presAssocID="{41C8EB14-2D32-45D0-A830-797E0D1BEAFA}" presName="accentRepeatNode" presStyleLbl="solidFgAcc1" presStyleIdx="2" presStyleCnt="4"/>
      <dgm:spPr/>
      <dgm:t>
        <a:bodyPr/>
        <a:lstStyle/>
        <a:p>
          <a:endParaRPr lang="en-GB"/>
        </a:p>
      </dgm:t>
    </dgm:pt>
    <dgm:pt modelId="{AB17CE43-508F-FB44-BC2D-3AB60BE0C5C6}" type="pres">
      <dgm:prSet presAssocID="{8E6DD228-182B-48C6-96AE-FCC361525365}" presName="text_4" presStyleLbl="node1" presStyleIdx="3" presStyleCnt="4">
        <dgm:presLayoutVars>
          <dgm:bulletEnabled val="1"/>
        </dgm:presLayoutVars>
      </dgm:prSet>
      <dgm:spPr/>
      <dgm:t>
        <a:bodyPr/>
        <a:lstStyle/>
        <a:p>
          <a:endParaRPr lang="en-GB"/>
        </a:p>
      </dgm:t>
    </dgm:pt>
    <dgm:pt modelId="{C5E50347-C4D0-FE41-AF9D-77F834D1FE63}" type="pres">
      <dgm:prSet presAssocID="{8E6DD228-182B-48C6-96AE-FCC361525365}" presName="accent_4" presStyleCnt="0"/>
      <dgm:spPr/>
      <dgm:t>
        <a:bodyPr/>
        <a:lstStyle/>
        <a:p>
          <a:endParaRPr lang="en-GB"/>
        </a:p>
      </dgm:t>
    </dgm:pt>
    <dgm:pt modelId="{E0673982-8BF0-B54F-80AB-3CD1BCDF870D}" type="pres">
      <dgm:prSet presAssocID="{8E6DD228-182B-48C6-96AE-FCC361525365}" presName="accentRepeatNode" presStyleLbl="solidFgAcc1" presStyleIdx="3" presStyleCnt="4"/>
      <dgm:spPr/>
      <dgm:t>
        <a:bodyPr/>
        <a:lstStyle/>
        <a:p>
          <a:endParaRPr lang="en-GB"/>
        </a:p>
      </dgm:t>
    </dgm:pt>
  </dgm:ptLst>
  <dgm:cxnLst>
    <dgm:cxn modelId="{7604628E-F869-1E4E-A8B9-9BE74B0A040D}" type="presOf" srcId="{6812E868-23E3-4762-826F-51AA7806C10E}" destId="{AF821A14-3B71-D342-8128-8E107DDC06C3}" srcOrd="0" destOrd="0" presId="urn:microsoft.com/office/officeart/2008/layout/VerticalCurvedList"/>
    <dgm:cxn modelId="{321EE955-D132-4B4B-8183-5CC8E53E9701}" type="presOf" srcId="{8EB45B9A-ECFC-4E69-82B2-0F5BB0BAB0C1}" destId="{1A77EB0D-7198-E44C-84B9-AC538AA2295F}" srcOrd="0" destOrd="0" presId="urn:microsoft.com/office/officeart/2008/layout/VerticalCurvedList"/>
    <dgm:cxn modelId="{C4680223-FE9C-4DEE-9B7A-1813F1A68D1F}" srcId="{CD62DDCB-1F71-4F25-9C57-8418E6B92154}" destId="{41C8EB14-2D32-45D0-A830-797E0D1BEAFA}" srcOrd="2" destOrd="0" parTransId="{6673D356-8703-4DFA-8EA7-EF8CC2D399A2}" sibTransId="{D0481A7D-E3EB-4749-8867-FCC1393C008F}"/>
    <dgm:cxn modelId="{77F70B8C-FDDE-4689-A795-17204F3170C1}" srcId="{CD62DDCB-1F71-4F25-9C57-8418E6B92154}" destId="{8EB45B9A-ECFC-4E69-82B2-0F5BB0BAB0C1}" srcOrd="0" destOrd="0" parTransId="{096A6641-F005-448A-B168-ADF57012EE54}" sibTransId="{6812E868-23E3-4762-826F-51AA7806C10E}"/>
    <dgm:cxn modelId="{9D439176-DA0D-954B-9956-253F8B18AA6B}" type="presOf" srcId="{10504FB9-44C3-478B-BAE1-8A74689D1A10}" destId="{EC04E3FF-8CB1-4749-B914-A8352F615847}" srcOrd="0" destOrd="0" presId="urn:microsoft.com/office/officeart/2008/layout/VerticalCurvedList"/>
    <dgm:cxn modelId="{D4E00AD3-0DDE-404F-B5AC-ACF641BFD9F1}" type="presOf" srcId="{8E6DD228-182B-48C6-96AE-FCC361525365}" destId="{AB17CE43-508F-FB44-BC2D-3AB60BE0C5C6}" srcOrd="0" destOrd="0" presId="urn:microsoft.com/office/officeart/2008/layout/VerticalCurvedList"/>
    <dgm:cxn modelId="{F16ABA09-C619-4988-B5D1-2A18AC9E6455}" srcId="{CD62DDCB-1F71-4F25-9C57-8418E6B92154}" destId="{10504FB9-44C3-478B-BAE1-8A74689D1A10}" srcOrd="1" destOrd="0" parTransId="{A8692BF5-21A2-410A-AC6F-20FC72860856}" sibTransId="{34614968-46D4-4EDE-B0AC-FF9EB90E3C18}"/>
    <dgm:cxn modelId="{2F76F412-65E7-B24F-87FB-3DBF80648E1B}" type="presOf" srcId="{41C8EB14-2D32-45D0-A830-797E0D1BEAFA}" destId="{BC28A313-94AD-6541-8AF7-8ED329EBD583}" srcOrd="0" destOrd="0" presId="urn:microsoft.com/office/officeart/2008/layout/VerticalCurvedList"/>
    <dgm:cxn modelId="{10D15569-5897-4581-9C6E-69F074BD453A}" srcId="{CD62DDCB-1F71-4F25-9C57-8418E6B92154}" destId="{8E6DD228-182B-48C6-96AE-FCC361525365}" srcOrd="3" destOrd="0" parTransId="{8B52AFA9-B74C-441C-BC80-7C2F7A2DFA62}" sibTransId="{178981C1-2213-418B-966F-73469A092DDE}"/>
    <dgm:cxn modelId="{79A1AA05-21C2-9745-B943-DBA2575A600C}" type="presOf" srcId="{CD62DDCB-1F71-4F25-9C57-8418E6B92154}" destId="{3EFFF22E-A5E4-D140-B60B-11DCA31BB477}" srcOrd="0" destOrd="0" presId="urn:microsoft.com/office/officeart/2008/layout/VerticalCurvedList"/>
    <dgm:cxn modelId="{EEE9B678-7BD8-4642-B5C1-5A856201D300}" type="presParOf" srcId="{3EFFF22E-A5E4-D140-B60B-11DCA31BB477}" destId="{CDB0977C-F7DA-2D49-AE3E-DABFFFC71C68}" srcOrd="0" destOrd="0" presId="urn:microsoft.com/office/officeart/2008/layout/VerticalCurvedList"/>
    <dgm:cxn modelId="{09546AF6-58F1-654D-A513-EC5B5A560122}" type="presParOf" srcId="{CDB0977C-F7DA-2D49-AE3E-DABFFFC71C68}" destId="{96F19F13-410E-6E4E-AB26-DA7B10909F1E}" srcOrd="0" destOrd="0" presId="urn:microsoft.com/office/officeart/2008/layout/VerticalCurvedList"/>
    <dgm:cxn modelId="{DEC826F8-E06B-9444-A67F-47135AD36126}" type="presParOf" srcId="{96F19F13-410E-6E4E-AB26-DA7B10909F1E}" destId="{04826CE3-5C03-3E4B-BDF3-60F015E3705D}" srcOrd="0" destOrd="0" presId="urn:microsoft.com/office/officeart/2008/layout/VerticalCurvedList"/>
    <dgm:cxn modelId="{467A23C4-783D-3F4A-8DE8-5509945FB38B}" type="presParOf" srcId="{96F19F13-410E-6E4E-AB26-DA7B10909F1E}" destId="{AF821A14-3B71-D342-8128-8E107DDC06C3}" srcOrd="1" destOrd="0" presId="urn:microsoft.com/office/officeart/2008/layout/VerticalCurvedList"/>
    <dgm:cxn modelId="{93700F1B-3AC5-8847-98A1-FA2DCBE6F118}" type="presParOf" srcId="{96F19F13-410E-6E4E-AB26-DA7B10909F1E}" destId="{0FFFA033-E126-7149-AF62-2E7EF4ED52D0}" srcOrd="2" destOrd="0" presId="urn:microsoft.com/office/officeart/2008/layout/VerticalCurvedList"/>
    <dgm:cxn modelId="{FC571910-B2CA-934E-BCD4-835A5EE4BCCE}" type="presParOf" srcId="{96F19F13-410E-6E4E-AB26-DA7B10909F1E}" destId="{B8202CE6-26D4-B94C-86BA-7E3A75994041}" srcOrd="3" destOrd="0" presId="urn:microsoft.com/office/officeart/2008/layout/VerticalCurvedList"/>
    <dgm:cxn modelId="{819739A6-2022-8343-90C3-0AC3F0821D52}" type="presParOf" srcId="{CDB0977C-F7DA-2D49-AE3E-DABFFFC71C68}" destId="{1A77EB0D-7198-E44C-84B9-AC538AA2295F}" srcOrd="1" destOrd="0" presId="urn:microsoft.com/office/officeart/2008/layout/VerticalCurvedList"/>
    <dgm:cxn modelId="{BC2D9F85-46D6-BA4C-BD1C-EF8CEDBEA982}" type="presParOf" srcId="{CDB0977C-F7DA-2D49-AE3E-DABFFFC71C68}" destId="{C8BA35DE-27CD-7847-BAE9-0BFC88F725F1}" srcOrd="2" destOrd="0" presId="urn:microsoft.com/office/officeart/2008/layout/VerticalCurvedList"/>
    <dgm:cxn modelId="{CDB3CC7C-F722-3B49-8BEC-73BBF16BD95E}" type="presParOf" srcId="{C8BA35DE-27CD-7847-BAE9-0BFC88F725F1}" destId="{B875E634-B323-4B41-BFEE-CEF682AE30B4}" srcOrd="0" destOrd="0" presId="urn:microsoft.com/office/officeart/2008/layout/VerticalCurvedList"/>
    <dgm:cxn modelId="{B01231DA-FF19-DC4C-B371-9EF61E858CBA}" type="presParOf" srcId="{CDB0977C-F7DA-2D49-AE3E-DABFFFC71C68}" destId="{EC04E3FF-8CB1-4749-B914-A8352F615847}" srcOrd="3" destOrd="0" presId="urn:microsoft.com/office/officeart/2008/layout/VerticalCurvedList"/>
    <dgm:cxn modelId="{931AAB11-8B5C-624D-B360-C6CBFA301346}" type="presParOf" srcId="{CDB0977C-F7DA-2D49-AE3E-DABFFFC71C68}" destId="{9F8837D1-2D86-834A-B101-1B70EC901450}" srcOrd="4" destOrd="0" presId="urn:microsoft.com/office/officeart/2008/layout/VerticalCurvedList"/>
    <dgm:cxn modelId="{D388CAE0-6391-7243-93BA-310036FED96B}" type="presParOf" srcId="{9F8837D1-2D86-834A-B101-1B70EC901450}" destId="{A2BDED96-5BC3-8043-8207-0E4F4E76CDD3}" srcOrd="0" destOrd="0" presId="urn:microsoft.com/office/officeart/2008/layout/VerticalCurvedList"/>
    <dgm:cxn modelId="{F246BA65-1845-3643-8318-44C3CD2A11C5}" type="presParOf" srcId="{CDB0977C-F7DA-2D49-AE3E-DABFFFC71C68}" destId="{BC28A313-94AD-6541-8AF7-8ED329EBD583}" srcOrd="5" destOrd="0" presId="urn:microsoft.com/office/officeart/2008/layout/VerticalCurvedList"/>
    <dgm:cxn modelId="{39824BE0-F7A4-9748-AFD0-0F591722BEF9}" type="presParOf" srcId="{CDB0977C-F7DA-2D49-AE3E-DABFFFC71C68}" destId="{1045506C-5E61-EC4F-8119-53BBB8F16BE8}" srcOrd="6" destOrd="0" presId="urn:microsoft.com/office/officeart/2008/layout/VerticalCurvedList"/>
    <dgm:cxn modelId="{EBECADA1-24F8-7E41-A8CB-179187A3FD84}" type="presParOf" srcId="{1045506C-5E61-EC4F-8119-53BBB8F16BE8}" destId="{E9AE5220-3EB9-7E4E-A11F-479509D23883}" srcOrd="0" destOrd="0" presId="urn:microsoft.com/office/officeart/2008/layout/VerticalCurvedList"/>
    <dgm:cxn modelId="{98BFA003-A477-E549-8F5A-5F33E619B1AE}" type="presParOf" srcId="{CDB0977C-F7DA-2D49-AE3E-DABFFFC71C68}" destId="{AB17CE43-508F-FB44-BC2D-3AB60BE0C5C6}" srcOrd="7" destOrd="0" presId="urn:microsoft.com/office/officeart/2008/layout/VerticalCurvedList"/>
    <dgm:cxn modelId="{775472D4-348F-4247-94D0-D04915590ADB}" type="presParOf" srcId="{CDB0977C-F7DA-2D49-AE3E-DABFFFC71C68}" destId="{C5E50347-C4D0-FE41-AF9D-77F834D1FE63}" srcOrd="8" destOrd="0" presId="urn:microsoft.com/office/officeart/2008/layout/VerticalCurvedList"/>
    <dgm:cxn modelId="{6CBD8130-9B3D-8F4B-80D6-DB67E9B25C35}" type="presParOf" srcId="{C5E50347-C4D0-FE41-AF9D-77F834D1FE63}" destId="{E0673982-8BF0-B54F-80AB-3CD1BCDF870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A856E-9A15-44FE-A60D-C3CED453AC84}" type="doc">
      <dgm:prSet loTypeId="urn:microsoft.com/office/officeart/2005/8/layout/vList5" loCatId="list" qsTypeId="urn:microsoft.com/office/officeart/2005/8/quickstyle/simple1" qsCatId="simple" csTypeId="urn:microsoft.com/office/officeart/2005/8/colors/accent1_4" csCatId="accent1" phldr="1"/>
      <dgm:spPr/>
      <dgm:t>
        <a:bodyPr/>
        <a:lstStyle/>
        <a:p>
          <a:endParaRPr lang="lv-LV"/>
        </a:p>
      </dgm:t>
    </dgm:pt>
    <dgm:pt modelId="{FD740978-D5EB-4A13-8811-0CBB1919B591}">
      <dgm:prSet custT="1"/>
      <dgm:spPr/>
      <dgm:t>
        <a:bodyPr/>
        <a:lstStyle/>
        <a:p>
          <a:pPr algn="ctr" rtl="0"/>
          <a:r>
            <a:rPr lang="en-US" sz="1400" baseline="0" dirty="0" smtClean="0">
              <a:latin typeface="Arial" pitchFamily="34" charset="0"/>
              <a:cs typeface="Arial" pitchFamily="34" charset="0"/>
            </a:rPr>
            <a:t>I</a:t>
          </a:r>
          <a:r>
            <a:rPr lang="lv-LV" sz="1400" baseline="0" dirty="0" smtClean="0">
              <a:latin typeface="Arial" pitchFamily="34" charset="0"/>
              <a:cs typeface="Arial" pitchFamily="34" charset="0"/>
            </a:rPr>
            <a:t>nformācijas iegūšanas veids</a:t>
          </a:r>
          <a:endParaRPr lang="lv-LV" sz="1400" dirty="0">
            <a:latin typeface="Arial" pitchFamily="34" charset="0"/>
            <a:cs typeface="Arial" pitchFamily="34" charset="0"/>
          </a:endParaRPr>
        </a:p>
      </dgm:t>
    </dgm:pt>
    <dgm:pt modelId="{0634A4DD-666E-48A0-A93D-B863AA7429D5}" type="parTrans" cxnId="{0F5B2B11-F62F-4F90-A18A-A42CAE3C6D4C}">
      <dgm:prSet/>
      <dgm:spPr/>
      <dgm:t>
        <a:bodyPr/>
        <a:lstStyle/>
        <a:p>
          <a:pPr algn="l"/>
          <a:endParaRPr lang="lv-LV">
            <a:latin typeface="Arial" pitchFamily="34" charset="0"/>
            <a:cs typeface="Arial" pitchFamily="34" charset="0"/>
          </a:endParaRPr>
        </a:p>
      </dgm:t>
    </dgm:pt>
    <dgm:pt modelId="{D3FEB4CF-FC57-43FE-8430-5B15C9480474}" type="sibTrans" cxnId="{0F5B2B11-F62F-4F90-A18A-A42CAE3C6D4C}">
      <dgm:prSet/>
      <dgm:spPr/>
      <dgm:t>
        <a:bodyPr/>
        <a:lstStyle/>
        <a:p>
          <a:pPr algn="l"/>
          <a:endParaRPr lang="lv-LV">
            <a:latin typeface="Arial" pitchFamily="34" charset="0"/>
            <a:cs typeface="Arial" pitchFamily="34" charset="0"/>
          </a:endParaRPr>
        </a:p>
      </dgm:t>
    </dgm:pt>
    <dgm:pt modelId="{5A44F7C2-FEF5-46D6-83E9-76FA4060E121}">
      <dgm:prSet custT="1"/>
      <dgm:spPr/>
      <dgm:t>
        <a:bodyPr/>
        <a:lstStyle/>
        <a:p>
          <a:pPr marL="0" indent="0" algn="l" rtl="0"/>
          <a:r>
            <a:rPr lang="lv-LV" sz="1200" b="1" baseline="0" dirty="0" smtClean="0">
              <a:solidFill>
                <a:srgbClr val="F2F2F2"/>
              </a:solidFill>
              <a:latin typeface="Arial" pitchFamily="34" charset="0"/>
              <a:cs typeface="Arial" pitchFamily="34" charset="0"/>
            </a:rPr>
            <a:t>Pēc izvēles</a:t>
          </a:r>
          <a:r>
            <a:rPr lang="lv-LV" sz="1200" baseline="0" dirty="0" smtClean="0">
              <a:solidFill>
                <a:srgbClr val="F2F2F2"/>
              </a:solidFill>
              <a:latin typeface="Arial" pitchFamily="34" charset="0"/>
              <a:cs typeface="Arial" pitchFamily="34" charset="0"/>
            </a:rPr>
            <a:t>, mērķtiecīga rīcība, plānveidīga pieeja, izvērtējot saturu atbilstoši savām vajadzībām, izvēloties, skatoties tikai saistošus raidījumus;</a:t>
          </a:r>
          <a:endParaRPr lang="lv-LV" sz="1200" dirty="0">
            <a:solidFill>
              <a:srgbClr val="F2F2F2"/>
            </a:solidFill>
            <a:latin typeface="Arial" pitchFamily="34" charset="0"/>
            <a:cs typeface="Arial" pitchFamily="34" charset="0"/>
          </a:endParaRPr>
        </a:p>
      </dgm:t>
    </dgm:pt>
    <dgm:pt modelId="{12910958-9A70-42CE-8979-964081301E61}" type="parTrans" cxnId="{6176C00C-3B5A-4E49-A78C-30B34B665B13}">
      <dgm:prSet/>
      <dgm:spPr/>
      <dgm:t>
        <a:bodyPr/>
        <a:lstStyle/>
        <a:p>
          <a:pPr algn="l"/>
          <a:endParaRPr lang="lv-LV">
            <a:latin typeface="Arial" pitchFamily="34" charset="0"/>
            <a:cs typeface="Arial" pitchFamily="34" charset="0"/>
          </a:endParaRPr>
        </a:p>
      </dgm:t>
    </dgm:pt>
    <dgm:pt modelId="{29F77F3B-B421-4E53-A06E-B860F702EF2C}" type="sibTrans" cxnId="{6176C00C-3B5A-4E49-A78C-30B34B665B13}">
      <dgm:prSet/>
      <dgm:spPr/>
      <dgm:t>
        <a:bodyPr/>
        <a:lstStyle/>
        <a:p>
          <a:pPr algn="l"/>
          <a:endParaRPr lang="lv-LV">
            <a:latin typeface="Arial" pitchFamily="34" charset="0"/>
            <a:cs typeface="Arial" pitchFamily="34" charset="0"/>
          </a:endParaRPr>
        </a:p>
      </dgm:t>
    </dgm:pt>
    <dgm:pt modelId="{2A2454CA-7FAC-4BF7-B3A6-DDD07FBEC399}">
      <dgm:prSet custT="1"/>
      <dgm:spPr/>
      <dgm:t>
        <a:bodyPr/>
        <a:lstStyle/>
        <a:p>
          <a:pPr marL="0" indent="0" algn="l" rtl="0"/>
          <a:r>
            <a:rPr lang="lv-LV" sz="1200" b="1" baseline="0" dirty="0" smtClean="0">
              <a:solidFill>
                <a:srgbClr val="F2F2F2"/>
              </a:solidFill>
              <a:latin typeface="Arial" pitchFamily="34" charset="0"/>
              <a:cs typeface="Arial" pitchFamily="34" charset="0"/>
            </a:rPr>
            <a:t>Spontāna rīcība </a:t>
          </a:r>
          <a:r>
            <a:rPr lang="lv-LV" sz="1200" baseline="0" dirty="0" smtClean="0">
              <a:solidFill>
                <a:srgbClr val="F2F2F2"/>
              </a:solidFill>
              <a:latin typeface="Arial" pitchFamily="34" charset="0"/>
              <a:cs typeface="Arial" pitchFamily="34" charset="0"/>
            </a:rPr>
            <a:t>– </a:t>
          </a:r>
          <a:r>
            <a:rPr lang="lv-LV" sz="1200" i="1" baseline="0" dirty="0" smtClean="0">
              <a:solidFill>
                <a:srgbClr val="F2F2F2"/>
              </a:solidFill>
              <a:latin typeface="Arial" pitchFamily="34" charset="0"/>
              <a:cs typeface="Arial" pitchFamily="34" charset="0"/>
            </a:rPr>
            <a:t>«ieslēdzu un ir»;</a:t>
          </a:r>
          <a:endParaRPr lang="lv-LV" sz="1200" dirty="0">
            <a:solidFill>
              <a:srgbClr val="F2F2F2"/>
            </a:solidFill>
            <a:latin typeface="Arial" pitchFamily="34" charset="0"/>
            <a:cs typeface="Arial" pitchFamily="34" charset="0"/>
          </a:endParaRPr>
        </a:p>
      </dgm:t>
    </dgm:pt>
    <dgm:pt modelId="{58EA72A2-98E2-483B-B2A9-95D7C4470F87}" type="parTrans" cxnId="{B0BB18C7-BCFF-407B-91D0-82C4A7E5675E}">
      <dgm:prSet/>
      <dgm:spPr/>
      <dgm:t>
        <a:bodyPr/>
        <a:lstStyle/>
        <a:p>
          <a:pPr algn="l"/>
          <a:endParaRPr lang="lv-LV">
            <a:latin typeface="Arial" pitchFamily="34" charset="0"/>
            <a:cs typeface="Arial" pitchFamily="34" charset="0"/>
          </a:endParaRPr>
        </a:p>
      </dgm:t>
    </dgm:pt>
    <dgm:pt modelId="{7EDA42BF-58D5-41B0-B778-B904DF5C37F1}" type="sibTrans" cxnId="{B0BB18C7-BCFF-407B-91D0-82C4A7E5675E}">
      <dgm:prSet/>
      <dgm:spPr/>
      <dgm:t>
        <a:bodyPr/>
        <a:lstStyle/>
        <a:p>
          <a:pPr algn="l"/>
          <a:endParaRPr lang="lv-LV">
            <a:latin typeface="Arial" pitchFamily="34" charset="0"/>
            <a:cs typeface="Arial" pitchFamily="34" charset="0"/>
          </a:endParaRPr>
        </a:p>
      </dgm:t>
    </dgm:pt>
    <dgm:pt modelId="{9C464F30-2BEC-4DF9-AEEF-BAB135BB7828}">
      <dgm:prSet custT="1"/>
      <dgm:spPr/>
      <dgm:t>
        <a:bodyPr/>
        <a:lstStyle/>
        <a:p>
          <a:pPr marL="0" indent="0" algn="l" rtl="0"/>
          <a:r>
            <a:rPr lang="lv-LV" sz="1200" b="1" baseline="0" dirty="0" smtClean="0">
              <a:solidFill>
                <a:srgbClr val="F2F2F2"/>
              </a:solidFill>
              <a:latin typeface="Arial" pitchFamily="34" charset="0"/>
              <a:cs typeface="Arial" pitchFamily="34" charset="0"/>
            </a:rPr>
            <a:t>TV kā fons, </a:t>
          </a:r>
          <a:r>
            <a:rPr lang="lv-LV" sz="1200" b="0" baseline="0" dirty="0" smtClean="0">
              <a:solidFill>
                <a:srgbClr val="F2F2F2"/>
              </a:solidFill>
              <a:latin typeface="Arial" pitchFamily="34" charset="0"/>
              <a:cs typeface="Arial" pitchFamily="34" charset="0"/>
            </a:rPr>
            <a:t>troksnis, pieradums -</a:t>
          </a:r>
          <a:r>
            <a:rPr lang="lv-LV" sz="1200" baseline="0" dirty="0" smtClean="0">
              <a:solidFill>
                <a:srgbClr val="F2F2F2"/>
              </a:solidFill>
              <a:latin typeface="Arial" pitchFamily="34" charset="0"/>
              <a:cs typeface="Arial" pitchFamily="34" charset="0"/>
            </a:rPr>
            <a:t> </a:t>
          </a:r>
          <a:r>
            <a:rPr lang="lv-LV" sz="1200" i="1" baseline="0" dirty="0" smtClean="0">
              <a:solidFill>
                <a:srgbClr val="F2F2F2"/>
              </a:solidFill>
              <a:latin typeface="Arial" pitchFamily="34" charset="0"/>
              <a:cs typeface="Arial" pitchFamily="34" charset="0"/>
            </a:rPr>
            <a:t>«televizors skan visu laiku fonā»;</a:t>
          </a:r>
          <a:endParaRPr lang="lv-LV" sz="1200" dirty="0">
            <a:solidFill>
              <a:srgbClr val="F2F2F2"/>
            </a:solidFill>
            <a:latin typeface="Arial" pitchFamily="34" charset="0"/>
            <a:cs typeface="Arial" pitchFamily="34" charset="0"/>
          </a:endParaRPr>
        </a:p>
      </dgm:t>
    </dgm:pt>
    <dgm:pt modelId="{E11BBC0E-29AD-4FF8-AD0A-24A0FFC6241D}" type="parTrans" cxnId="{23D6AD05-54A3-414C-94A9-7D77E3A1E94C}">
      <dgm:prSet/>
      <dgm:spPr/>
      <dgm:t>
        <a:bodyPr/>
        <a:lstStyle/>
        <a:p>
          <a:pPr algn="l"/>
          <a:endParaRPr lang="lv-LV">
            <a:latin typeface="Arial" pitchFamily="34" charset="0"/>
            <a:cs typeface="Arial" pitchFamily="34" charset="0"/>
          </a:endParaRPr>
        </a:p>
      </dgm:t>
    </dgm:pt>
    <dgm:pt modelId="{9EF43CC6-DE20-4BCF-838F-D3B5FC675ED1}" type="sibTrans" cxnId="{23D6AD05-54A3-414C-94A9-7D77E3A1E94C}">
      <dgm:prSet/>
      <dgm:spPr/>
      <dgm:t>
        <a:bodyPr/>
        <a:lstStyle/>
        <a:p>
          <a:pPr algn="l"/>
          <a:endParaRPr lang="lv-LV">
            <a:latin typeface="Arial" pitchFamily="34" charset="0"/>
            <a:cs typeface="Arial" pitchFamily="34" charset="0"/>
          </a:endParaRPr>
        </a:p>
      </dgm:t>
    </dgm:pt>
    <dgm:pt modelId="{E5A97A8D-942F-46B4-A4D7-5E2A9B65D697}">
      <dgm:prSet custT="1"/>
      <dgm:spPr/>
      <dgm:t>
        <a:bodyPr/>
        <a:lstStyle/>
        <a:p>
          <a:pPr algn="ctr" rtl="0"/>
          <a:r>
            <a:rPr lang="lv-LV" sz="1400" baseline="0" dirty="0" smtClean="0">
              <a:latin typeface="Arial" pitchFamily="34" charset="0"/>
              <a:cs typeface="Arial" pitchFamily="34" charset="0"/>
            </a:rPr>
            <a:t>Satura izvēlē redzamas atšķirības starp dzimumiem</a:t>
          </a:r>
          <a:endParaRPr lang="lv-LV" sz="1400" dirty="0">
            <a:latin typeface="Arial" pitchFamily="34" charset="0"/>
            <a:cs typeface="Arial" pitchFamily="34" charset="0"/>
          </a:endParaRPr>
        </a:p>
      </dgm:t>
    </dgm:pt>
    <dgm:pt modelId="{82DDA803-F958-450E-A724-5EDC71A78FF2}" type="parTrans" cxnId="{B830275A-C799-40DF-83A8-76D44D36B6C9}">
      <dgm:prSet/>
      <dgm:spPr/>
      <dgm:t>
        <a:bodyPr/>
        <a:lstStyle/>
        <a:p>
          <a:pPr algn="l"/>
          <a:endParaRPr lang="lv-LV">
            <a:latin typeface="Arial" pitchFamily="34" charset="0"/>
            <a:cs typeface="Arial" pitchFamily="34" charset="0"/>
          </a:endParaRPr>
        </a:p>
      </dgm:t>
    </dgm:pt>
    <dgm:pt modelId="{F4E76422-7041-401B-98F1-05998D07C663}" type="sibTrans" cxnId="{B830275A-C799-40DF-83A8-76D44D36B6C9}">
      <dgm:prSet/>
      <dgm:spPr/>
      <dgm:t>
        <a:bodyPr/>
        <a:lstStyle/>
        <a:p>
          <a:pPr algn="l"/>
          <a:endParaRPr lang="lv-LV">
            <a:latin typeface="Arial" pitchFamily="34" charset="0"/>
            <a:cs typeface="Arial" pitchFamily="34" charset="0"/>
          </a:endParaRPr>
        </a:p>
      </dgm:t>
    </dgm:pt>
    <dgm:pt modelId="{8594DDCA-D85C-4C0B-BDDB-ABA3A802FC2F}">
      <dgm:prSet custT="1"/>
      <dgm:spPr/>
      <dgm:t>
        <a:bodyPr/>
        <a:lstStyle/>
        <a:p>
          <a:pPr algn="l" rtl="0"/>
          <a:r>
            <a:rPr lang="lv-LV" sz="1400" baseline="0" dirty="0" smtClean="0">
              <a:solidFill>
                <a:srgbClr val="F2F2F2"/>
              </a:solidFill>
              <a:latin typeface="Arial" pitchFamily="34" charset="0"/>
              <a:cs typeface="Arial" pitchFamily="34" charset="0"/>
            </a:rPr>
            <a:t>Sievietes priekšroku dod izklaidējoša, psiholoģiska satura raidījumiem, filmu seriāliem;</a:t>
          </a:r>
          <a:endParaRPr lang="lv-LV" sz="1400" dirty="0">
            <a:solidFill>
              <a:srgbClr val="F2F2F2"/>
            </a:solidFill>
            <a:latin typeface="Arial" pitchFamily="34" charset="0"/>
            <a:cs typeface="Arial" pitchFamily="34" charset="0"/>
          </a:endParaRPr>
        </a:p>
      </dgm:t>
    </dgm:pt>
    <dgm:pt modelId="{4F7E5425-67A0-4C11-BA53-D8199ED37420}" type="parTrans" cxnId="{679C4398-0E7D-4108-AACF-71A9C9089E71}">
      <dgm:prSet/>
      <dgm:spPr/>
      <dgm:t>
        <a:bodyPr/>
        <a:lstStyle/>
        <a:p>
          <a:pPr algn="l"/>
          <a:endParaRPr lang="lv-LV">
            <a:latin typeface="Arial" pitchFamily="34" charset="0"/>
            <a:cs typeface="Arial" pitchFamily="34" charset="0"/>
          </a:endParaRPr>
        </a:p>
      </dgm:t>
    </dgm:pt>
    <dgm:pt modelId="{EFE09D90-7C82-497B-BED5-7782C7312627}" type="sibTrans" cxnId="{679C4398-0E7D-4108-AACF-71A9C9089E71}">
      <dgm:prSet/>
      <dgm:spPr/>
      <dgm:t>
        <a:bodyPr/>
        <a:lstStyle/>
        <a:p>
          <a:pPr algn="l"/>
          <a:endParaRPr lang="lv-LV">
            <a:latin typeface="Arial" pitchFamily="34" charset="0"/>
            <a:cs typeface="Arial" pitchFamily="34" charset="0"/>
          </a:endParaRPr>
        </a:p>
      </dgm:t>
    </dgm:pt>
    <dgm:pt modelId="{9BAA6E7D-5C6F-4B40-A434-75D0F7ABDAC8}">
      <dgm:prSet custT="1"/>
      <dgm:spPr/>
      <dgm:t>
        <a:bodyPr/>
        <a:lstStyle/>
        <a:p>
          <a:pPr algn="l" rtl="0"/>
          <a:r>
            <a:rPr lang="lv-LV" sz="1400" baseline="0" dirty="0" smtClean="0">
              <a:solidFill>
                <a:srgbClr val="F2F2F2"/>
              </a:solidFill>
              <a:latin typeface="Arial" pitchFamily="34" charset="0"/>
              <a:cs typeface="Arial" pitchFamily="34" charset="0"/>
            </a:rPr>
            <a:t>Vīrieši prioritāri izvēlas sporta raidījumus un pārraides, hobiju raidījumus.</a:t>
          </a:r>
          <a:endParaRPr lang="lv-LV" sz="1400" dirty="0">
            <a:solidFill>
              <a:srgbClr val="F2F2F2"/>
            </a:solidFill>
            <a:latin typeface="Arial" pitchFamily="34" charset="0"/>
            <a:cs typeface="Arial" pitchFamily="34" charset="0"/>
          </a:endParaRPr>
        </a:p>
      </dgm:t>
    </dgm:pt>
    <dgm:pt modelId="{4DDFA09F-50C1-4F0A-87EF-681178CDD252}" type="parTrans" cxnId="{1162B572-8781-4C96-A818-299069690A62}">
      <dgm:prSet/>
      <dgm:spPr/>
      <dgm:t>
        <a:bodyPr/>
        <a:lstStyle/>
        <a:p>
          <a:pPr algn="l"/>
          <a:endParaRPr lang="lv-LV">
            <a:latin typeface="Arial" pitchFamily="34" charset="0"/>
            <a:cs typeface="Arial" pitchFamily="34" charset="0"/>
          </a:endParaRPr>
        </a:p>
      </dgm:t>
    </dgm:pt>
    <dgm:pt modelId="{98EF98D6-A5D6-40EB-BE39-A58E3786F853}" type="sibTrans" cxnId="{1162B572-8781-4C96-A818-299069690A62}">
      <dgm:prSet/>
      <dgm:spPr/>
      <dgm:t>
        <a:bodyPr/>
        <a:lstStyle/>
        <a:p>
          <a:pPr algn="l"/>
          <a:endParaRPr lang="lv-LV">
            <a:latin typeface="Arial" pitchFamily="34" charset="0"/>
            <a:cs typeface="Arial" pitchFamily="34" charset="0"/>
          </a:endParaRPr>
        </a:p>
      </dgm:t>
    </dgm:pt>
    <dgm:pt modelId="{BAE8BF7F-0691-4AC9-A829-928C7382D5CA}">
      <dgm:prSet custT="1"/>
      <dgm:spPr/>
      <dgm:t>
        <a:bodyPr/>
        <a:lstStyle/>
        <a:p>
          <a:pPr algn="ctr" rtl="0"/>
          <a:r>
            <a:rPr lang="lv-LV" sz="1400" baseline="0" dirty="0" smtClean="0">
              <a:latin typeface="Arial" pitchFamily="34" charset="0"/>
              <a:cs typeface="Arial" pitchFamily="34" charset="0"/>
            </a:rPr>
            <a:t>TV satura pieejamība</a:t>
          </a:r>
        </a:p>
      </dgm:t>
    </dgm:pt>
    <dgm:pt modelId="{1CC0137A-B332-4F03-9DCD-705074D8B932}" type="parTrans" cxnId="{ACA73ED3-4804-4DA7-A4B6-DFD03365FD1D}">
      <dgm:prSet/>
      <dgm:spPr/>
      <dgm:t>
        <a:bodyPr/>
        <a:lstStyle/>
        <a:p>
          <a:pPr algn="l"/>
          <a:endParaRPr lang="lv-LV">
            <a:latin typeface="Arial" pitchFamily="34" charset="0"/>
            <a:cs typeface="Arial" pitchFamily="34" charset="0"/>
          </a:endParaRPr>
        </a:p>
      </dgm:t>
    </dgm:pt>
    <dgm:pt modelId="{9A6845A3-A5C9-4962-B5F4-926F2BBDEF07}" type="sibTrans" cxnId="{ACA73ED3-4804-4DA7-A4B6-DFD03365FD1D}">
      <dgm:prSet/>
      <dgm:spPr/>
      <dgm:t>
        <a:bodyPr/>
        <a:lstStyle/>
        <a:p>
          <a:pPr algn="l"/>
          <a:endParaRPr lang="lv-LV">
            <a:latin typeface="Arial" pitchFamily="34" charset="0"/>
            <a:cs typeface="Arial" pitchFamily="34" charset="0"/>
          </a:endParaRPr>
        </a:p>
      </dgm:t>
    </dgm:pt>
    <dgm:pt modelId="{1664BA9F-ED0D-4FBB-8B31-C8D3B47813E7}">
      <dgm:prSet custT="1"/>
      <dgm:spPr/>
      <dgm:t>
        <a:bodyPr/>
        <a:lstStyle/>
        <a:p>
          <a:pPr algn="l" rtl="0"/>
          <a:r>
            <a:rPr lang="lv-LV" sz="1400" baseline="0" dirty="0" smtClean="0">
              <a:solidFill>
                <a:srgbClr val="F2F2F2"/>
              </a:solidFill>
              <a:latin typeface="Arial" pitchFamily="34" charset="0"/>
              <a:cs typeface="Arial" pitchFamily="34" charset="0"/>
            </a:rPr>
            <a:t>Lauku reģionos dzīvojošie nereti ir ierobežoti pakalpojuma sniedzēja izvēlē – </a:t>
          </a:r>
          <a:r>
            <a:rPr lang="lv-LV" sz="1400" i="1" baseline="0" dirty="0" smtClean="0">
              <a:solidFill>
                <a:srgbClr val="F2F2F2"/>
              </a:solidFill>
              <a:latin typeface="Arial" pitchFamily="34" charset="0"/>
              <a:cs typeface="Arial" pitchFamily="34" charset="0"/>
            </a:rPr>
            <a:t>«mums nemaz Lattelecom tur nepiedāvā», «skatāmies, ko rāda».</a:t>
          </a:r>
          <a:endParaRPr lang="lv-LV" sz="1400" dirty="0">
            <a:solidFill>
              <a:srgbClr val="F2F2F2"/>
            </a:solidFill>
            <a:latin typeface="Arial" pitchFamily="34" charset="0"/>
            <a:cs typeface="Arial" pitchFamily="34" charset="0"/>
          </a:endParaRPr>
        </a:p>
      </dgm:t>
    </dgm:pt>
    <dgm:pt modelId="{6A244D0C-57F7-41FA-912D-9C4EEBD3F07D}" type="parTrans" cxnId="{17269C78-D36A-4570-897D-47FB2C4C24AB}">
      <dgm:prSet/>
      <dgm:spPr/>
      <dgm:t>
        <a:bodyPr/>
        <a:lstStyle/>
        <a:p>
          <a:pPr algn="l"/>
          <a:endParaRPr lang="lv-LV">
            <a:latin typeface="Arial" pitchFamily="34" charset="0"/>
            <a:cs typeface="Arial" pitchFamily="34" charset="0"/>
          </a:endParaRPr>
        </a:p>
      </dgm:t>
    </dgm:pt>
    <dgm:pt modelId="{1246BC09-7F03-41A1-BF7C-40A6C9F5AE7D}" type="sibTrans" cxnId="{17269C78-D36A-4570-897D-47FB2C4C24AB}">
      <dgm:prSet/>
      <dgm:spPr/>
      <dgm:t>
        <a:bodyPr/>
        <a:lstStyle/>
        <a:p>
          <a:pPr algn="l"/>
          <a:endParaRPr lang="lv-LV">
            <a:latin typeface="Arial" pitchFamily="34" charset="0"/>
            <a:cs typeface="Arial" pitchFamily="34" charset="0"/>
          </a:endParaRPr>
        </a:p>
      </dgm:t>
    </dgm:pt>
    <dgm:pt modelId="{CABCB79D-0866-45C6-BEDD-052CC6808562}">
      <dgm:prSet custT="1"/>
      <dgm:spPr/>
      <dgm:t>
        <a:bodyPr/>
        <a:lstStyle/>
        <a:p>
          <a:pPr algn="ctr" rtl="0"/>
          <a:r>
            <a:rPr lang="lv-LV" sz="1400" baseline="0" dirty="0" smtClean="0">
              <a:latin typeface="Arial" pitchFamily="34" charset="0"/>
              <a:cs typeface="Arial" pitchFamily="34" charset="0"/>
            </a:rPr>
            <a:t>Ģimenes ar bērniem</a:t>
          </a:r>
          <a:endParaRPr lang="lv-LV" sz="1400" dirty="0">
            <a:latin typeface="Arial" pitchFamily="34" charset="0"/>
            <a:cs typeface="Arial" pitchFamily="34" charset="0"/>
          </a:endParaRPr>
        </a:p>
      </dgm:t>
    </dgm:pt>
    <dgm:pt modelId="{36A262FB-EE27-46D2-AD7D-025D15DDCBE6}" type="parTrans" cxnId="{DB71A36F-31F3-4FBB-8EAA-028466B1678E}">
      <dgm:prSet/>
      <dgm:spPr/>
      <dgm:t>
        <a:bodyPr/>
        <a:lstStyle/>
        <a:p>
          <a:pPr algn="l"/>
          <a:endParaRPr lang="lv-LV">
            <a:latin typeface="Arial" pitchFamily="34" charset="0"/>
            <a:cs typeface="Arial" pitchFamily="34" charset="0"/>
          </a:endParaRPr>
        </a:p>
      </dgm:t>
    </dgm:pt>
    <dgm:pt modelId="{5AA2D45E-2AAB-4348-B888-3898BCD5EF94}" type="sibTrans" cxnId="{DB71A36F-31F3-4FBB-8EAA-028466B1678E}">
      <dgm:prSet/>
      <dgm:spPr/>
      <dgm:t>
        <a:bodyPr/>
        <a:lstStyle/>
        <a:p>
          <a:pPr algn="l"/>
          <a:endParaRPr lang="lv-LV">
            <a:latin typeface="Arial" pitchFamily="34" charset="0"/>
            <a:cs typeface="Arial" pitchFamily="34" charset="0"/>
          </a:endParaRPr>
        </a:p>
      </dgm:t>
    </dgm:pt>
    <dgm:pt modelId="{860FB79A-3034-4F4E-8FCA-8AA00C7B255D}">
      <dgm:prSet custT="1"/>
      <dgm:spPr/>
      <dgm:t>
        <a:bodyPr/>
        <a:lstStyle/>
        <a:p>
          <a:pPr algn="l" rtl="0"/>
          <a:r>
            <a:rPr lang="lv-LV" sz="1400" baseline="0" dirty="0" smtClean="0">
              <a:solidFill>
                <a:srgbClr val="F2F2F2"/>
              </a:solidFill>
              <a:latin typeface="Arial" pitchFamily="34" charset="0"/>
              <a:cs typeface="Arial" pitchFamily="34" charset="0"/>
            </a:rPr>
            <a:t>Ģimenēs ar pirmsskolas un jaunāko klašu vecuma bērniem TV skatīšanās visbiežāk pakārtota bērnu interesēm – </a:t>
          </a:r>
          <a:r>
            <a:rPr lang="lv-LV" sz="1400" i="1" baseline="0" dirty="0" smtClean="0">
              <a:solidFill>
                <a:srgbClr val="F2F2F2"/>
              </a:solidFill>
              <a:latin typeface="Arial" pitchFamily="34" charset="0"/>
              <a:cs typeface="Arial" pitchFamily="34" charset="0"/>
            </a:rPr>
            <a:t>«visu laiku iet multenes fonā», «es skatos tikai tad, kad bērni guļ».</a:t>
          </a:r>
          <a:endParaRPr lang="lv-LV" sz="1400" i="1" dirty="0">
            <a:solidFill>
              <a:srgbClr val="F2F2F2"/>
            </a:solidFill>
            <a:latin typeface="Arial" pitchFamily="34" charset="0"/>
            <a:cs typeface="Arial" pitchFamily="34" charset="0"/>
          </a:endParaRPr>
        </a:p>
      </dgm:t>
    </dgm:pt>
    <dgm:pt modelId="{B5AFCF02-DA6F-4248-A537-4B0F36879E36}" type="parTrans" cxnId="{4AC6C02A-18C4-4F7B-98D8-C31DBC129DB5}">
      <dgm:prSet/>
      <dgm:spPr/>
      <dgm:t>
        <a:bodyPr/>
        <a:lstStyle/>
        <a:p>
          <a:pPr algn="l"/>
          <a:endParaRPr lang="lv-LV">
            <a:latin typeface="Arial" pitchFamily="34" charset="0"/>
            <a:cs typeface="Arial" pitchFamily="34" charset="0"/>
          </a:endParaRPr>
        </a:p>
      </dgm:t>
    </dgm:pt>
    <dgm:pt modelId="{F84DCD56-2883-4E9B-9BF8-FA117B23469D}" type="sibTrans" cxnId="{4AC6C02A-18C4-4F7B-98D8-C31DBC129DB5}">
      <dgm:prSet/>
      <dgm:spPr/>
      <dgm:t>
        <a:bodyPr/>
        <a:lstStyle/>
        <a:p>
          <a:pPr algn="l"/>
          <a:endParaRPr lang="lv-LV">
            <a:latin typeface="Arial" pitchFamily="34" charset="0"/>
            <a:cs typeface="Arial" pitchFamily="34" charset="0"/>
          </a:endParaRPr>
        </a:p>
      </dgm:t>
    </dgm:pt>
    <dgm:pt modelId="{535C5D79-157C-664F-B9D8-234996394349}">
      <dgm:prSet custT="1"/>
      <dgm:spPr/>
      <dgm:t>
        <a:bodyPr/>
        <a:lstStyle/>
        <a:p>
          <a:pPr marL="0" indent="0" algn="l" rtl="0"/>
          <a:r>
            <a:rPr lang="en-US" sz="1200" b="1" dirty="0" smtClean="0">
              <a:solidFill>
                <a:srgbClr val="F2F2F2"/>
              </a:solidFill>
              <a:latin typeface="Arial" pitchFamily="34" charset="0"/>
              <a:cs typeface="Arial" pitchFamily="34" charset="0"/>
            </a:rPr>
            <a:t>P</a:t>
          </a:r>
          <a:r>
            <a:rPr lang="lv-LV" sz="1200" b="1" dirty="0" smtClean="0">
              <a:solidFill>
                <a:srgbClr val="F2F2F2"/>
              </a:solidFill>
              <a:latin typeface="Arial" pitchFamily="34" charset="0"/>
              <a:cs typeface="Arial" pitchFamily="34" charset="0"/>
            </a:rPr>
            <a:t>ults dzenāšana </a:t>
          </a:r>
          <a:r>
            <a:rPr lang="mr-IN" sz="1200" dirty="0" smtClean="0">
              <a:solidFill>
                <a:srgbClr val="F2F2F2"/>
              </a:solidFill>
              <a:latin typeface="Arial" pitchFamily="34" charset="0"/>
              <a:cs typeface="Arial" pitchFamily="34" charset="0"/>
            </a:rPr>
            <a:t>–</a:t>
          </a:r>
          <a:r>
            <a:rPr lang="lv-LV" sz="1200" dirty="0" smtClean="0">
              <a:solidFill>
                <a:srgbClr val="F2F2F2"/>
              </a:solidFill>
              <a:latin typeface="Arial" pitchFamily="34" charset="0"/>
              <a:cs typeface="Arial" pitchFamily="34" charset="0"/>
            </a:rPr>
            <a:t> </a:t>
          </a:r>
          <a:r>
            <a:rPr lang="lv-LV" sz="1200" i="1" dirty="0" smtClean="0">
              <a:solidFill>
                <a:srgbClr val="F2F2F2"/>
              </a:solidFill>
              <a:latin typeface="Arial" pitchFamily="34" charset="0"/>
              <a:cs typeface="Arial" pitchFamily="34" charset="0"/>
            </a:rPr>
            <a:t>“paņem to pulti un tad spiež to pogu, kamēr atrod to, kas ir interesants!”</a:t>
          </a:r>
          <a:endParaRPr lang="lv-LV" sz="1200" i="1" dirty="0">
            <a:solidFill>
              <a:srgbClr val="F2F2F2"/>
            </a:solidFill>
            <a:latin typeface="Arial" pitchFamily="34" charset="0"/>
            <a:cs typeface="Arial" pitchFamily="34" charset="0"/>
          </a:endParaRPr>
        </a:p>
      </dgm:t>
    </dgm:pt>
    <dgm:pt modelId="{66AAC204-1BF7-9F4E-AE94-DE6C480CFCEB}" type="parTrans" cxnId="{D3985A18-268E-6541-8662-FF71154FB6C9}">
      <dgm:prSet/>
      <dgm:spPr/>
      <dgm:t>
        <a:bodyPr/>
        <a:lstStyle/>
        <a:p>
          <a:endParaRPr lang="en-GB"/>
        </a:p>
      </dgm:t>
    </dgm:pt>
    <dgm:pt modelId="{DDBA8030-7340-1C40-AEAD-73AA166B2CFA}" type="sibTrans" cxnId="{D3985A18-268E-6541-8662-FF71154FB6C9}">
      <dgm:prSet/>
      <dgm:spPr/>
      <dgm:t>
        <a:bodyPr/>
        <a:lstStyle/>
        <a:p>
          <a:endParaRPr lang="en-GB"/>
        </a:p>
      </dgm:t>
    </dgm:pt>
    <dgm:pt modelId="{939DAAA0-4843-5B43-82AA-03B9C7B374CA}" type="pres">
      <dgm:prSet presAssocID="{309A856E-9A15-44FE-A60D-C3CED453AC84}" presName="Name0" presStyleCnt="0">
        <dgm:presLayoutVars>
          <dgm:dir/>
          <dgm:animLvl val="lvl"/>
          <dgm:resizeHandles val="exact"/>
        </dgm:presLayoutVars>
      </dgm:prSet>
      <dgm:spPr/>
      <dgm:t>
        <a:bodyPr/>
        <a:lstStyle/>
        <a:p>
          <a:endParaRPr lang="en-GB"/>
        </a:p>
      </dgm:t>
    </dgm:pt>
    <dgm:pt modelId="{B34377FA-8D12-1947-83C3-1FAA546E8471}" type="pres">
      <dgm:prSet presAssocID="{FD740978-D5EB-4A13-8811-0CBB1919B591}" presName="linNode" presStyleCnt="0"/>
      <dgm:spPr/>
      <dgm:t>
        <a:bodyPr/>
        <a:lstStyle/>
        <a:p>
          <a:endParaRPr lang="en-GB"/>
        </a:p>
      </dgm:t>
    </dgm:pt>
    <dgm:pt modelId="{AB3657CC-609E-3B47-980D-91475C30E497}" type="pres">
      <dgm:prSet presAssocID="{FD740978-D5EB-4A13-8811-0CBB1919B591}" presName="parentText" presStyleLbl="node1" presStyleIdx="0" presStyleCnt="4">
        <dgm:presLayoutVars>
          <dgm:chMax val="1"/>
          <dgm:bulletEnabled val="1"/>
        </dgm:presLayoutVars>
      </dgm:prSet>
      <dgm:spPr/>
      <dgm:t>
        <a:bodyPr/>
        <a:lstStyle/>
        <a:p>
          <a:endParaRPr lang="en-GB"/>
        </a:p>
      </dgm:t>
    </dgm:pt>
    <dgm:pt modelId="{9AF16D1F-475E-D246-A950-FB35BC0E8750}" type="pres">
      <dgm:prSet presAssocID="{FD740978-D5EB-4A13-8811-0CBB1919B591}" presName="descendantText" presStyleLbl="alignAccFollowNode1" presStyleIdx="0" presStyleCnt="4" custScaleY="122489">
        <dgm:presLayoutVars>
          <dgm:bulletEnabled val="1"/>
        </dgm:presLayoutVars>
      </dgm:prSet>
      <dgm:spPr/>
      <dgm:t>
        <a:bodyPr/>
        <a:lstStyle/>
        <a:p>
          <a:endParaRPr lang="en-GB"/>
        </a:p>
      </dgm:t>
    </dgm:pt>
    <dgm:pt modelId="{773C32E8-21AC-134F-9343-4333CF32C42B}" type="pres">
      <dgm:prSet presAssocID="{D3FEB4CF-FC57-43FE-8430-5B15C9480474}" presName="sp" presStyleCnt="0"/>
      <dgm:spPr/>
      <dgm:t>
        <a:bodyPr/>
        <a:lstStyle/>
        <a:p>
          <a:endParaRPr lang="en-GB"/>
        </a:p>
      </dgm:t>
    </dgm:pt>
    <dgm:pt modelId="{8CEE08AB-9609-1B46-9680-9944625A6F95}" type="pres">
      <dgm:prSet presAssocID="{BAE8BF7F-0691-4AC9-A829-928C7382D5CA}" presName="linNode" presStyleCnt="0"/>
      <dgm:spPr/>
      <dgm:t>
        <a:bodyPr/>
        <a:lstStyle/>
        <a:p>
          <a:endParaRPr lang="en-GB"/>
        </a:p>
      </dgm:t>
    </dgm:pt>
    <dgm:pt modelId="{79D72E41-07D9-DD45-8E83-0BF4185A6E9F}" type="pres">
      <dgm:prSet presAssocID="{BAE8BF7F-0691-4AC9-A829-928C7382D5CA}" presName="parentText" presStyleLbl="node1" presStyleIdx="1" presStyleCnt="4" custLinFactNeighborY="600">
        <dgm:presLayoutVars>
          <dgm:chMax val="1"/>
          <dgm:bulletEnabled val="1"/>
        </dgm:presLayoutVars>
      </dgm:prSet>
      <dgm:spPr/>
      <dgm:t>
        <a:bodyPr/>
        <a:lstStyle/>
        <a:p>
          <a:endParaRPr lang="en-GB"/>
        </a:p>
      </dgm:t>
    </dgm:pt>
    <dgm:pt modelId="{07610A4E-EF3B-1C4C-8005-4CC15F50D431}" type="pres">
      <dgm:prSet presAssocID="{BAE8BF7F-0691-4AC9-A829-928C7382D5CA}" presName="descendantText" presStyleLbl="alignAccFollowNode1" presStyleIdx="1" presStyleCnt="4">
        <dgm:presLayoutVars>
          <dgm:bulletEnabled val="1"/>
        </dgm:presLayoutVars>
      </dgm:prSet>
      <dgm:spPr/>
      <dgm:t>
        <a:bodyPr/>
        <a:lstStyle/>
        <a:p>
          <a:endParaRPr lang="en-GB"/>
        </a:p>
      </dgm:t>
    </dgm:pt>
    <dgm:pt modelId="{BEB88E09-096A-8A4D-8C9D-91C595360EDA}" type="pres">
      <dgm:prSet presAssocID="{9A6845A3-A5C9-4962-B5F4-926F2BBDEF07}" presName="sp" presStyleCnt="0"/>
      <dgm:spPr/>
      <dgm:t>
        <a:bodyPr/>
        <a:lstStyle/>
        <a:p>
          <a:endParaRPr lang="en-GB"/>
        </a:p>
      </dgm:t>
    </dgm:pt>
    <dgm:pt modelId="{81C09C3C-48AE-7946-827A-BC172DF14A7A}" type="pres">
      <dgm:prSet presAssocID="{E5A97A8D-942F-46B4-A4D7-5E2A9B65D697}" presName="linNode" presStyleCnt="0"/>
      <dgm:spPr/>
      <dgm:t>
        <a:bodyPr/>
        <a:lstStyle/>
        <a:p>
          <a:endParaRPr lang="en-GB"/>
        </a:p>
      </dgm:t>
    </dgm:pt>
    <dgm:pt modelId="{0E16FC40-85DA-4943-B256-19308057BB31}" type="pres">
      <dgm:prSet presAssocID="{E5A97A8D-942F-46B4-A4D7-5E2A9B65D697}" presName="parentText" presStyleLbl="node1" presStyleIdx="2" presStyleCnt="4">
        <dgm:presLayoutVars>
          <dgm:chMax val="1"/>
          <dgm:bulletEnabled val="1"/>
        </dgm:presLayoutVars>
      </dgm:prSet>
      <dgm:spPr/>
      <dgm:t>
        <a:bodyPr/>
        <a:lstStyle/>
        <a:p>
          <a:endParaRPr lang="en-GB"/>
        </a:p>
      </dgm:t>
    </dgm:pt>
    <dgm:pt modelId="{8AB17ABC-B633-8D4A-BB61-1EFC0DE923DB}" type="pres">
      <dgm:prSet presAssocID="{E5A97A8D-942F-46B4-A4D7-5E2A9B65D697}" presName="descendantText" presStyleLbl="alignAccFollowNode1" presStyleIdx="2" presStyleCnt="4">
        <dgm:presLayoutVars>
          <dgm:bulletEnabled val="1"/>
        </dgm:presLayoutVars>
      </dgm:prSet>
      <dgm:spPr/>
      <dgm:t>
        <a:bodyPr/>
        <a:lstStyle/>
        <a:p>
          <a:endParaRPr lang="en-GB"/>
        </a:p>
      </dgm:t>
    </dgm:pt>
    <dgm:pt modelId="{71647786-E87D-F541-8635-8CAF26B16ACD}" type="pres">
      <dgm:prSet presAssocID="{F4E76422-7041-401B-98F1-05998D07C663}" presName="sp" presStyleCnt="0"/>
      <dgm:spPr/>
      <dgm:t>
        <a:bodyPr/>
        <a:lstStyle/>
        <a:p>
          <a:endParaRPr lang="en-GB"/>
        </a:p>
      </dgm:t>
    </dgm:pt>
    <dgm:pt modelId="{D144D1C1-EC96-194C-A13A-509D158500B7}" type="pres">
      <dgm:prSet presAssocID="{CABCB79D-0866-45C6-BEDD-052CC6808562}" presName="linNode" presStyleCnt="0"/>
      <dgm:spPr/>
      <dgm:t>
        <a:bodyPr/>
        <a:lstStyle/>
        <a:p>
          <a:endParaRPr lang="en-GB"/>
        </a:p>
      </dgm:t>
    </dgm:pt>
    <dgm:pt modelId="{5F38126A-E2CE-2C42-8ED4-8EECA7B98DE2}" type="pres">
      <dgm:prSet presAssocID="{CABCB79D-0866-45C6-BEDD-052CC6808562}" presName="parentText" presStyleLbl="node1" presStyleIdx="3" presStyleCnt="4">
        <dgm:presLayoutVars>
          <dgm:chMax val="1"/>
          <dgm:bulletEnabled val="1"/>
        </dgm:presLayoutVars>
      </dgm:prSet>
      <dgm:spPr/>
      <dgm:t>
        <a:bodyPr/>
        <a:lstStyle/>
        <a:p>
          <a:endParaRPr lang="en-GB"/>
        </a:p>
      </dgm:t>
    </dgm:pt>
    <dgm:pt modelId="{36C5B0A7-27E2-914C-BA65-3BC084E55F9F}" type="pres">
      <dgm:prSet presAssocID="{CABCB79D-0866-45C6-BEDD-052CC6808562}" presName="descendantText" presStyleLbl="alignAccFollowNode1" presStyleIdx="3" presStyleCnt="4">
        <dgm:presLayoutVars>
          <dgm:bulletEnabled val="1"/>
        </dgm:presLayoutVars>
      </dgm:prSet>
      <dgm:spPr/>
      <dgm:t>
        <a:bodyPr/>
        <a:lstStyle/>
        <a:p>
          <a:endParaRPr lang="en-GB"/>
        </a:p>
      </dgm:t>
    </dgm:pt>
  </dgm:ptLst>
  <dgm:cxnLst>
    <dgm:cxn modelId="{FE16BA2A-6EC5-734B-A52A-432F3788B79B}" type="presOf" srcId="{8594DDCA-D85C-4C0B-BDDB-ABA3A802FC2F}" destId="{8AB17ABC-B633-8D4A-BB61-1EFC0DE923DB}" srcOrd="0" destOrd="0" presId="urn:microsoft.com/office/officeart/2005/8/layout/vList5"/>
    <dgm:cxn modelId="{679C4398-0E7D-4108-AACF-71A9C9089E71}" srcId="{E5A97A8D-942F-46B4-A4D7-5E2A9B65D697}" destId="{8594DDCA-D85C-4C0B-BDDB-ABA3A802FC2F}" srcOrd="0" destOrd="0" parTransId="{4F7E5425-67A0-4C11-BA53-D8199ED37420}" sibTransId="{EFE09D90-7C82-497B-BED5-7782C7312627}"/>
    <dgm:cxn modelId="{D3985A18-268E-6541-8662-FF71154FB6C9}" srcId="{FD740978-D5EB-4A13-8811-0CBB1919B591}" destId="{535C5D79-157C-664F-B9D8-234996394349}" srcOrd="3" destOrd="0" parTransId="{66AAC204-1BF7-9F4E-AE94-DE6C480CFCEB}" sibTransId="{DDBA8030-7340-1C40-AEAD-73AA166B2CFA}"/>
    <dgm:cxn modelId="{B88EFD3D-550F-4E4A-8BB7-F4E4402F6964}" type="presOf" srcId="{9C464F30-2BEC-4DF9-AEEF-BAB135BB7828}" destId="{9AF16D1F-475E-D246-A950-FB35BC0E8750}" srcOrd="0" destOrd="2" presId="urn:microsoft.com/office/officeart/2005/8/layout/vList5"/>
    <dgm:cxn modelId="{1162B572-8781-4C96-A818-299069690A62}" srcId="{E5A97A8D-942F-46B4-A4D7-5E2A9B65D697}" destId="{9BAA6E7D-5C6F-4B40-A434-75D0F7ABDAC8}" srcOrd="1" destOrd="0" parTransId="{4DDFA09F-50C1-4F0A-87EF-681178CDD252}" sibTransId="{98EF98D6-A5D6-40EB-BE39-A58E3786F853}"/>
    <dgm:cxn modelId="{23D6AD05-54A3-414C-94A9-7D77E3A1E94C}" srcId="{FD740978-D5EB-4A13-8811-0CBB1919B591}" destId="{9C464F30-2BEC-4DF9-AEEF-BAB135BB7828}" srcOrd="2" destOrd="0" parTransId="{E11BBC0E-29AD-4FF8-AD0A-24A0FFC6241D}" sibTransId="{9EF43CC6-DE20-4BCF-838F-D3B5FC675ED1}"/>
    <dgm:cxn modelId="{8C8FC493-6BE1-1446-BB90-6F8DA68B2319}" type="presOf" srcId="{E5A97A8D-942F-46B4-A4D7-5E2A9B65D697}" destId="{0E16FC40-85DA-4943-B256-19308057BB31}" srcOrd="0" destOrd="0" presId="urn:microsoft.com/office/officeart/2005/8/layout/vList5"/>
    <dgm:cxn modelId="{B4ABF90B-3B4F-DD41-9119-8100D4BFADAD}" type="presOf" srcId="{BAE8BF7F-0691-4AC9-A829-928C7382D5CA}" destId="{79D72E41-07D9-DD45-8E83-0BF4185A6E9F}" srcOrd="0" destOrd="0" presId="urn:microsoft.com/office/officeart/2005/8/layout/vList5"/>
    <dgm:cxn modelId="{B3058CC3-2D00-5347-86E8-B2F6C112683A}" type="presOf" srcId="{535C5D79-157C-664F-B9D8-234996394349}" destId="{9AF16D1F-475E-D246-A950-FB35BC0E8750}" srcOrd="0" destOrd="3" presId="urn:microsoft.com/office/officeart/2005/8/layout/vList5"/>
    <dgm:cxn modelId="{28AC949B-F1CF-3C45-AAC4-8B2C27E7E123}" type="presOf" srcId="{9BAA6E7D-5C6F-4B40-A434-75D0F7ABDAC8}" destId="{8AB17ABC-B633-8D4A-BB61-1EFC0DE923DB}" srcOrd="0" destOrd="1" presId="urn:microsoft.com/office/officeart/2005/8/layout/vList5"/>
    <dgm:cxn modelId="{17269C78-D36A-4570-897D-47FB2C4C24AB}" srcId="{BAE8BF7F-0691-4AC9-A829-928C7382D5CA}" destId="{1664BA9F-ED0D-4FBB-8B31-C8D3B47813E7}" srcOrd="0" destOrd="0" parTransId="{6A244D0C-57F7-41FA-912D-9C4EEBD3F07D}" sibTransId="{1246BC09-7F03-41A1-BF7C-40A6C9F5AE7D}"/>
    <dgm:cxn modelId="{B830275A-C799-40DF-83A8-76D44D36B6C9}" srcId="{309A856E-9A15-44FE-A60D-C3CED453AC84}" destId="{E5A97A8D-942F-46B4-A4D7-5E2A9B65D697}" srcOrd="2" destOrd="0" parTransId="{82DDA803-F958-450E-A724-5EDC71A78FF2}" sibTransId="{F4E76422-7041-401B-98F1-05998D07C663}"/>
    <dgm:cxn modelId="{B0BB18C7-BCFF-407B-91D0-82C4A7E5675E}" srcId="{FD740978-D5EB-4A13-8811-0CBB1919B591}" destId="{2A2454CA-7FAC-4BF7-B3A6-DDD07FBEC399}" srcOrd="1" destOrd="0" parTransId="{58EA72A2-98E2-483B-B2A9-95D7C4470F87}" sibTransId="{7EDA42BF-58D5-41B0-B778-B904DF5C37F1}"/>
    <dgm:cxn modelId="{A511173B-E4AC-BB48-8F4A-891A919AACE2}" type="presOf" srcId="{5A44F7C2-FEF5-46D6-83E9-76FA4060E121}" destId="{9AF16D1F-475E-D246-A950-FB35BC0E8750}" srcOrd="0" destOrd="0" presId="urn:microsoft.com/office/officeart/2005/8/layout/vList5"/>
    <dgm:cxn modelId="{A3C365CB-E8FB-214B-9044-097BB5AB7A5B}" type="presOf" srcId="{FD740978-D5EB-4A13-8811-0CBB1919B591}" destId="{AB3657CC-609E-3B47-980D-91475C30E497}" srcOrd="0" destOrd="0" presId="urn:microsoft.com/office/officeart/2005/8/layout/vList5"/>
    <dgm:cxn modelId="{28528A01-5042-754A-8387-CDA4FF2FA47E}" type="presOf" srcId="{860FB79A-3034-4F4E-8FCA-8AA00C7B255D}" destId="{36C5B0A7-27E2-914C-BA65-3BC084E55F9F}" srcOrd="0" destOrd="0" presId="urn:microsoft.com/office/officeart/2005/8/layout/vList5"/>
    <dgm:cxn modelId="{24C9CC7D-B9C9-7241-BBC3-FE7BAEAEB640}" type="presOf" srcId="{1664BA9F-ED0D-4FBB-8B31-C8D3B47813E7}" destId="{07610A4E-EF3B-1C4C-8005-4CC15F50D431}" srcOrd="0" destOrd="0" presId="urn:microsoft.com/office/officeart/2005/8/layout/vList5"/>
    <dgm:cxn modelId="{6176C00C-3B5A-4E49-A78C-30B34B665B13}" srcId="{FD740978-D5EB-4A13-8811-0CBB1919B591}" destId="{5A44F7C2-FEF5-46D6-83E9-76FA4060E121}" srcOrd="0" destOrd="0" parTransId="{12910958-9A70-42CE-8979-964081301E61}" sibTransId="{29F77F3B-B421-4E53-A06E-B860F702EF2C}"/>
    <dgm:cxn modelId="{0F5B2B11-F62F-4F90-A18A-A42CAE3C6D4C}" srcId="{309A856E-9A15-44FE-A60D-C3CED453AC84}" destId="{FD740978-D5EB-4A13-8811-0CBB1919B591}" srcOrd="0" destOrd="0" parTransId="{0634A4DD-666E-48A0-A93D-B863AA7429D5}" sibTransId="{D3FEB4CF-FC57-43FE-8430-5B15C9480474}"/>
    <dgm:cxn modelId="{DB71A36F-31F3-4FBB-8EAA-028466B1678E}" srcId="{309A856E-9A15-44FE-A60D-C3CED453AC84}" destId="{CABCB79D-0866-45C6-BEDD-052CC6808562}" srcOrd="3" destOrd="0" parTransId="{36A262FB-EE27-46D2-AD7D-025D15DDCBE6}" sibTransId="{5AA2D45E-2AAB-4348-B888-3898BCD5EF94}"/>
    <dgm:cxn modelId="{ACA73ED3-4804-4DA7-A4B6-DFD03365FD1D}" srcId="{309A856E-9A15-44FE-A60D-C3CED453AC84}" destId="{BAE8BF7F-0691-4AC9-A829-928C7382D5CA}" srcOrd="1" destOrd="0" parTransId="{1CC0137A-B332-4F03-9DCD-705074D8B932}" sibTransId="{9A6845A3-A5C9-4962-B5F4-926F2BBDEF07}"/>
    <dgm:cxn modelId="{4AC6C02A-18C4-4F7B-98D8-C31DBC129DB5}" srcId="{CABCB79D-0866-45C6-BEDD-052CC6808562}" destId="{860FB79A-3034-4F4E-8FCA-8AA00C7B255D}" srcOrd="0" destOrd="0" parTransId="{B5AFCF02-DA6F-4248-A537-4B0F36879E36}" sibTransId="{F84DCD56-2883-4E9B-9BF8-FA117B23469D}"/>
    <dgm:cxn modelId="{C14B76A1-7B6E-F746-AE65-450E13C3ABD4}" type="presOf" srcId="{309A856E-9A15-44FE-A60D-C3CED453AC84}" destId="{939DAAA0-4843-5B43-82AA-03B9C7B374CA}" srcOrd="0" destOrd="0" presId="urn:microsoft.com/office/officeart/2005/8/layout/vList5"/>
    <dgm:cxn modelId="{C8FEE7D2-6852-4449-B03E-077B41EAC7EE}" type="presOf" srcId="{2A2454CA-7FAC-4BF7-B3A6-DDD07FBEC399}" destId="{9AF16D1F-475E-D246-A950-FB35BC0E8750}" srcOrd="0" destOrd="1" presId="urn:microsoft.com/office/officeart/2005/8/layout/vList5"/>
    <dgm:cxn modelId="{0A5CCC88-28EB-D142-BB30-2B0291AA33CC}" type="presOf" srcId="{CABCB79D-0866-45C6-BEDD-052CC6808562}" destId="{5F38126A-E2CE-2C42-8ED4-8EECA7B98DE2}" srcOrd="0" destOrd="0" presId="urn:microsoft.com/office/officeart/2005/8/layout/vList5"/>
    <dgm:cxn modelId="{316FE568-A5A3-404F-B487-55BCF14EDF7D}" type="presParOf" srcId="{939DAAA0-4843-5B43-82AA-03B9C7B374CA}" destId="{B34377FA-8D12-1947-83C3-1FAA546E8471}" srcOrd="0" destOrd="0" presId="urn:microsoft.com/office/officeart/2005/8/layout/vList5"/>
    <dgm:cxn modelId="{4C31FF11-0860-194E-B79A-D33E21CE4AEA}" type="presParOf" srcId="{B34377FA-8D12-1947-83C3-1FAA546E8471}" destId="{AB3657CC-609E-3B47-980D-91475C30E497}" srcOrd="0" destOrd="0" presId="urn:microsoft.com/office/officeart/2005/8/layout/vList5"/>
    <dgm:cxn modelId="{03656D53-4099-C541-BC3B-BF8D5736CD15}" type="presParOf" srcId="{B34377FA-8D12-1947-83C3-1FAA546E8471}" destId="{9AF16D1F-475E-D246-A950-FB35BC0E8750}" srcOrd="1" destOrd="0" presId="urn:microsoft.com/office/officeart/2005/8/layout/vList5"/>
    <dgm:cxn modelId="{0763D149-E53A-0C44-8442-3EE46BC89AD8}" type="presParOf" srcId="{939DAAA0-4843-5B43-82AA-03B9C7B374CA}" destId="{773C32E8-21AC-134F-9343-4333CF32C42B}" srcOrd="1" destOrd="0" presId="urn:microsoft.com/office/officeart/2005/8/layout/vList5"/>
    <dgm:cxn modelId="{43C4F26B-9A4A-EE46-87EC-67266AAD5B9F}" type="presParOf" srcId="{939DAAA0-4843-5B43-82AA-03B9C7B374CA}" destId="{8CEE08AB-9609-1B46-9680-9944625A6F95}" srcOrd="2" destOrd="0" presId="urn:microsoft.com/office/officeart/2005/8/layout/vList5"/>
    <dgm:cxn modelId="{AD2CCD13-0B9D-5A44-B546-86C07406E53E}" type="presParOf" srcId="{8CEE08AB-9609-1B46-9680-9944625A6F95}" destId="{79D72E41-07D9-DD45-8E83-0BF4185A6E9F}" srcOrd="0" destOrd="0" presId="urn:microsoft.com/office/officeart/2005/8/layout/vList5"/>
    <dgm:cxn modelId="{EBF6E609-8C21-944A-8B1E-1100F9797281}" type="presParOf" srcId="{8CEE08AB-9609-1B46-9680-9944625A6F95}" destId="{07610A4E-EF3B-1C4C-8005-4CC15F50D431}" srcOrd="1" destOrd="0" presId="urn:microsoft.com/office/officeart/2005/8/layout/vList5"/>
    <dgm:cxn modelId="{8FB87DFF-898F-9F4D-87D9-BC8A7E8335C3}" type="presParOf" srcId="{939DAAA0-4843-5B43-82AA-03B9C7B374CA}" destId="{BEB88E09-096A-8A4D-8C9D-91C595360EDA}" srcOrd="3" destOrd="0" presId="urn:microsoft.com/office/officeart/2005/8/layout/vList5"/>
    <dgm:cxn modelId="{E06B7336-E608-AB4D-B33A-6F1C71A22B29}" type="presParOf" srcId="{939DAAA0-4843-5B43-82AA-03B9C7B374CA}" destId="{81C09C3C-48AE-7946-827A-BC172DF14A7A}" srcOrd="4" destOrd="0" presId="urn:microsoft.com/office/officeart/2005/8/layout/vList5"/>
    <dgm:cxn modelId="{81B0F8AA-18EC-C940-977D-E282670BB7A7}" type="presParOf" srcId="{81C09C3C-48AE-7946-827A-BC172DF14A7A}" destId="{0E16FC40-85DA-4943-B256-19308057BB31}" srcOrd="0" destOrd="0" presId="urn:microsoft.com/office/officeart/2005/8/layout/vList5"/>
    <dgm:cxn modelId="{5FC9C953-1765-594D-B8C0-C44FFE358EFE}" type="presParOf" srcId="{81C09C3C-48AE-7946-827A-BC172DF14A7A}" destId="{8AB17ABC-B633-8D4A-BB61-1EFC0DE923DB}" srcOrd="1" destOrd="0" presId="urn:microsoft.com/office/officeart/2005/8/layout/vList5"/>
    <dgm:cxn modelId="{2D398D22-8D71-E44F-81EC-2374E3F427E9}" type="presParOf" srcId="{939DAAA0-4843-5B43-82AA-03B9C7B374CA}" destId="{71647786-E87D-F541-8635-8CAF26B16ACD}" srcOrd="5" destOrd="0" presId="urn:microsoft.com/office/officeart/2005/8/layout/vList5"/>
    <dgm:cxn modelId="{9D7CA2E7-9FB5-554B-9388-4BCEDF8B1AF0}" type="presParOf" srcId="{939DAAA0-4843-5B43-82AA-03B9C7B374CA}" destId="{D144D1C1-EC96-194C-A13A-509D158500B7}" srcOrd="6" destOrd="0" presId="urn:microsoft.com/office/officeart/2005/8/layout/vList5"/>
    <dgm:cxn modelId="{34FF265A-D98B-1B45-8784-8AF432A5BE85}" type="presParOf" srcId="{D144D1C1-EC96-194C-A13A-509D158500B7}" destId="{5F38126A-E2CE-2C42-8ED4-8EECA7B98DE2}" srcOrd="0" destOrd="0" presId="urn:microsoft.com/office/officeart/2005/8/layout/vList5"/>
    <dgm:cxn modelId="{6F78C236-08AB-064F-9D25-69EE483CE5C5}" type="presParOf" srcId="{D144D1C1-EC96-194C-A13A-509D158500B7}" destId="{36C5B0A7-27E2-914C-BA65-3BC084E55F9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F8E56A9-B6A2-CF4D-9235-5900D081C4AA}" type="doc">
      <dgm:prSet loTypeId="urn:microsoft.com/office/officeart/2008/layout/HexagonCluster" loCatId="" qsTypeId="urn:microsoft.com/office/officeart/2005/8/quickstyle/3D4" qsCatId="3D" csTypeId="urn:microsoft.com/office/officeart/2005/8/colors/accent1_4" csCatId="accent1" phldr="1"/>
      <dgm:spPr/>
      <dgm:t>
        <a:bodyPr/>
        <a:lstStyle/>
        <a:p>
          <a:endParaRPr lang="en-US"/>
        </a:p>
      </dgm:t>
    </dgm:pt>
    <dgm:pt modelId="{BAED7F8F-EF23-4A48-80F1-AA00E62CC73B}">
      <dgm:prSet phldrT="[Text]"/>
      <dgm:spPr/>
      <dgm:t>
        <a:bodyPr/>
        <a:lstStyle/>
        <a:p>
          <a:r>
            <a:rPr lang="lv-LV" noProof="0" dirty="0" smtClean="0">
              <a:latin typeface="Arial" pitchFamily="34" charset="0"/>
              <a:cs typeface="Arial" pitchFamily="34" charset="0"/>
            </a:rPr>
            <a:t>Izklaidei, </a:t>
          </a:r>
          <a:r>
            <a:rPr lang="lv-LV" i="1" noProof="0" dirty="0" smtClean="0">
              <a:latin typeface="Arial" pitchFamily="34" charset="0"/>
              <a:cs typeface="Arial" pitchFamily="34" charset="0"/>
            </a:rPr>
            <a:t>«domu pārslēgšanai»</a:t>
          </a:r>
          <a:endParaRPr lang="lv-LV" i="1" noProof="0" dirty="0">
            <a:latin typeface="Arial" pitchFamily="34" charset="0"/>
            <a:cs typeface="Arial" pitchFamily="34" charset="0"/>
          </a:endParaRPr>
        </a:p>
      </dgm:t>
    </dgm:pt>
    <dgm:pt modelId="{F411515D-5F08-4841-95A1-A19811B0437E}" type="parTrans" cxnId="{B88B38A5-4F66-594F-A161-A5F84333DDEA}">
      <dgm:prSet/>
      <dgm:spPr/>
      <dgm:t>
        <a:bodyPr/>
        <a:lstStyle/>
        <a:p>
          <a:endParaRPr lang="lv-LV" noProof="0">
            <a:solidFill>
              <a:schemeClr val="tx1"/>
            </a:solidFill>
          </a:endParaRPr>
        </a:p>
      </dgm:t>
    </dgm:pt>
    <dgm:pt modelId="{6B0D95F5-5059-5340-90CE-9CFE0C802E02}" type="sibTrans" cxnId="{B88B38A5-4F66-594F-A161-A5F84333DDEA}">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dgm:spPr>
      <dgm:t>
        <a:bodyPr/>
        <a:lstStyle/>
        <a:p>
          <a:endParaRPr lang="lv-LV" noProof="0">
            <a:solidFill>
              <a:schemeClr val="tx1"/>
            </a:solidFill>
          </a:endParaRPr>
        </a:p>
      </dgm:t>
    </dgm:pt>
    <dgm:pt modelId="{74CA5F84-7E7B-0347-978A-01156615ACC5}">
      <dgm:prSet phldrT="[Text]"/>
      <dgm:spPr/>
      <dgm:t>
        <a:bodyPr/>
        <a:lstStyle/>
        <a:p>
          <a:r>
            <a:rPr lang="lv-LV" noProof="0" dirty="0" smtClean="0">
              <a:latin typeface="Arial" pitchFamily="34" charset="0"/>
              <a:cs typeface="Arial" pitchFamily="34" charset="0"/>
            </a:rPr>
            <a:t>Brīvā laika pavadīšanai</a:t>
          </a:r>
          <a:endParaRPr lang="lv-LV" noProof="0" dirty="0">
            <a:latin typeface="Arial" pitchFamily="34" charset="0"/>
            <a:cs typeface="Arial" pitchFamily="34" charset="0"/>
          </a:endParaRPr>
        </a:p>
      </dgm:t>
    </dgm:pt>
    <dgm:pt modelId="{3DDAB9EE-A4CC-DF40-A555-38CF7A822163}" type="parTrans" cxnId="{169FFAB8-DFFD-A345-B97E-DE7F021D7522}">
      <dgm:prSet/>
      <dgm:spPr/>
      <dgm:t>
        <a:bodyPr/>
        <a:lstStyle/>
        <a:p>
          <a:endParaRPr lang="lv-LV" noProof="0">
            <a:solidFill>
              <a:schemeClr val="tx1"/>
            </a:solidFill>
          </a:endParaRPr>
        </a:p>
      </dgm:t>
    </dgm:pt>
    <dgm:pt modelId="{931CC75B-26BA-2444-9C9B-A641672221E8}" type="sibTrans" cxnId="{169FFAB8-DFFD-A345-B97E-DE7F021D7522}">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l="-10000" r="-10000"/>
          </a:stretch>
        </a:blipFill>
      </dgm:spPr>
      <dgm:t>
        <a:bodyPr/>
        <a:lstStyle/>
        <a:p>
          <a:endParaRPr lang="lv-LV" noProof="0">
            <a:solidFill>
              <a:schemeClr val="tx1"/>
            </a:solidFill>
          </a:endParaRPr>
        </a:p>
      </dgm:t>
    </dgm:pt>
    <dgm:pt modelId="{680F2771-BE36-4C4A-891E-DDDF789F0645}">
      <dgm:prSet phldrT="[Text]"/>
      <dgm:spPr>
        <a:solidFill>
          <a:schemeClr val="tx2">
            <a:lumMod val="60000"/>
            <a:lumOff val="40000"/>
          </a:schemeClr>
        </a:solidFill>
      </dgm:spPr>
      <dgm:t>
        <a:bodyPr/>
        <a:lstStyle/>
        <a:p>
          <a:r>
            <a:rPr lang="lv-LV" noProof="0" dirty="0" smtClean="0">
              <a:latin typeface="Arial" pitchFamily="34" charset="0"/>
              <a:cs typeface="Arial" pitchFamily="34" charset="0"/>
            </a:rPr>
            <a:t>Noteiktā laikā (no rīta, vakarā)</a:t>
          </a:r>
          <a:endParaRPr lang="lv-LV" noProof="0" dirty="0">
            <a:latin typeface="Arial" pitchFamily="34" charset="0"/>
            <a:cs typeface="Arial" pitchFamily="34" charset="0"/>
          </a:endParaRPr>
        </a:p>
      </dgm:t>
    </dgm:pt>
    <dgm:pt modelId="{0D28603D-4948-D742-B06E-768C7ADD1964}" type="parTrans" cxnId="{EEFA0BF5-B456-FE43-AB57-97DE94FF7211}">
      <dgm:prSet/>
      <dgm:spPr/>
      <dgm:t>
        <a:bodyPr/>
        <a:lstStyle/>
        <a:p>
          <a:endParaRPr lang="lv-LV" noProof="0">
            <a:solidFill>
              <a:schemeClr val="tx1"/>
            </a:solidFill>
          </a:endParaRPr>
        </a:p>
      </dgm:t>
    </dgm:pt>
    <dgm:pt modelId="{E52633CA-0E67-AE4E-8FBC-12DD48E466D4}" type="sibTrans" cxnId="{EEFA0BF5-B456-FE43-AB57-97DE94FF7211}">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l="-30000" r="-30000"/>
          </a:stretch>
        </a:blipFill>
      </dgm:spPr>
      <dgm:t>
        <a:bodyPr/>
        <a:lstStyle/>
        <a:p>
          <a:endParaRPr lang="lv-LV" noProof="0">
            <a:solidFill>
              <a:schemeClr val="tx1"/>
            </a:solidFill>
          </a:endParaRPr>
        </a:p>
      </dgm:t>
    </dgm:pt>
    <dgm:pt modelId="{8EB1B066-C26E-BD4F-BE8E-38ADFD3C43BF}" type="pres">
      <dgm:prSet presAssocID="{2F8E56A9-B6A2-CF4D-9235-5900D081C4AA}" presName="Name0" presStyleCnt="0">
        <dgm:presLayoutVars>
          <dgm:chMax val="21"/>
          <dgm:chPref val="21"/>
        </dgm:presLayoutVars>
      </dgm:prSet>
      <dgm:spPr/>
      <dgm:t>
        <a:bodyPr/>
        <a:lstStyle/>
        <a:p>
          <a:endParaRPr lang="en-US"/>
        </a:p>
      </dgm:t>
    </dgm:pt>
    <dgm:pt modelId="{7C954A23-681A-C441-AE66-6AB2018D7A7B}" type="pres">
      <dgm:prSet presAssocID="{BAED7F8F-EF23-4A48-80F1-AA00E62CC73B}" presName="text1" presStyleCnt="0"/>
      <dgm:spPr/>
      <dgm:t>
        <a:bodyPr/>
        <a:lstStyle/>
        <a:p>
          <a:endParaRPr lang="en-GB"/>
        </a:p>
      </dgm:t>
    </dgm:pt>
    <dgm:pt modelId="{A8D7CE38-3C19-4F45-BD95-B859546CF02E}" type="pres">
      <dgm:prSet presAssocID="{BAED7F8F-EF23-4A48-80F1-AA00E62CC73B}" presName="textRepeatNode" presStyleLbl="alignNode1" presStyleIdx="0" presStyleCnt="3">
        <dgm:presLayoutVars>
          <dgm:chMax val="0"/>
          <dgm:chPref val="0"/>
          <dgm:bulletEnabled val="1"/>
        </dgm:presLayoutVars>
      </dgm:prSet>
      <dgm:spPr/>
      <dgm:t>
        <a:bodyPr/>
        <a:lstStyle/>
        <a:p>
          <a:endParaRPr lang="en-US"/>
        </a:p>
      </dgm:t>
    </dgm:pt>
    <dgm:pt modelId="{C773A5A9-42FE-5E42-A82A-D84151ACC417}" type="pres">
      <dgm:prSet presAssocID="{BAED7F8F-EF23-4A48-80F1-AA00E62CC73B}" presName="textaccent1" presStyleCnt="0"/>
      <dgm:spPr/>
      <dgm:t>
        <a:bodyPr/>
        <a:lstStyle/>
        <a:p>
          <a:endParaRPr lang="en-GB"/>
        </a:p>
      </dgm:t>
    </dgm:pt>
    <dgm:pt modelId="{B53486E7-8236-C744-939E-7D194164AF85}" type="pres">
      <dgm:prSet presAssocID="{BAED7F8F-EF23-4A48-80F1-AA00E62CC73B}" presName="accentRepeatNode" presStyleLbl="solidAlignAcc1" presStyleIdx="0" presStyleCnt="6"/>
      <dgm:spPr/>
      <dgm:t>
        <a:bodyPr/>
        <a:lstStyle/>
        <a:p>
          <a:endParaRPr lang="en-GB"/>
        </a:p>
      </dgm:t>
    </dgm:pt>
    <dgm:pt modelId="{3ECB7F6A-DBAF-1243-AD68-E33692FF4813}" type="pres">
      <dgm:prSet presAssocID="{6B0D95F5-5059-5340-90CE-9CFE0C802E02}" presName="image1" presStyleCnt="0"/>
      <dgm:spPr/>
      <dgm:t>
        <a:bodyPr/>
        <a:lstStyle/>
        <a:p>
          <a:endParaRPr lang="en-GB"/>
        </a:p>
      </dgm:t>
    </dgm:pt>
    <dgm:pt modelId="{21966E20-1F58-D34B-8858-28ACE6D7DFEC}" type="pres">
      <dgm:prSet presAssocID="{6B0D95F5-5059-5340-90CE-9CFE0C802E02}" presName="imageRepeatNode" presStyleLbl="alignAcc1" presStyleIdx="0" presStyleCnt="3"/>
      <dgm:spPr/>
      <dgm:t>
        <a:bodyPr/>
        <a:lstStyle/>
        <a:p>
          <a:endParaRPr lang="en-US"/>
        </a:p>
      </dgm:t>
    </dgm:pt>
    <dgm:pt modelId="{39DDABCC-462E-7E4D-9E3D-1664DEFC0844}" type="pres">
      <dgm:prSet presAssocID="{6B0D95F5-5059-5340-90CE-9CFE0C802E02}" presName="imageaccent1" presStyleCnt="0"/>
      <dgm:spPr/>
      <dgm:t>
        <a:bodyPr/>
        <a:lstStyle/>
        <a:p>
          <a:endParaRPr lang="en-GB"/>
        </a:p>
      </dgm:t>
    </dgm:pt>
    <dgm:pt modelId="{DCD5763C-FAB9-2349-96C3-125573F2044C}" type="pres">
      <dgm:prSet presAssocID="{6B0D95F5-5059-5340-90CE-9CFE0C802E02}" presName="accentRepeatNode" presStyleLbl="solidAlignAcc1" presStyleIdx="1" presStyleCnt="6"/>
      <dgm:spPr/>
      <dgm:t>
        <a:bodyPr/>
        <a:lstStyle/>
        <a:p>
          <a:endParaRPr lang="en-GB"/>
        </a:p>
      </dgm:t>
    </dgm:pt>
    <dgm:pt modelId="{E1A83C15-EC0A-AE4C-9184-FB4FE62FC702}" type="pres">
      <dgm:prSet presAssocID="{74CA5F84-7E7B-0347-978A-01156615ACC5}" presName="text2" presStyleCnt="0"/>
      <dgm:spPr/>
      <dgm:t>
        <a:bodyPr/>
        <a:lstStyle/>
        <a:p>
          <a:endParaRPr lang="en-GB"/>
        </a:p>
      </dgm:t>
    </dgm:pt>
    <dgm:pt modelId="{8C15199C-E403-6B4D-B7C4-C9FF95202056}" type="pres">
      <dgm:prSet presAssocID="{74CA5F84-7E7B-0347-978A-01156615ACC5}" presName="textRepeatNode" presStyleLbl="alignNode1" presStyleIdx="1" presStyleCnt="3">
        <dgm:presLayoutVars>
          <dgm:chMax val="0"/>
          <dgm:chPref val="0"/>
          <dgm:bulletEnabled val="1"/>
        </dgm:presLayoutVars>
      </dgm:prSet>
      <dgm:spPr/>
      <dgm:t>
        <a:bodyPr/>
        <a:lstStyle/>
        <a:p>
          <a:endParaRPr lang="en-US"/>
        </a:p>
      </dgm:t>
    </dgm:pt>
    <dgm:pt modelId="{660E59CC-4366-6B41-8E1F-782CB56C6793}" type="pres">
      <dgm:prSet presAssocID="{74CA5F84-7E7B-0347-978A-01156615ACC5}" presName="textaccent2" presStyleCnt="0"/>
      <dgm:spPr/>
      <dgm:t>
        <a:bodyPr/>
        <a:lstStyle/>
        <a:p>
          <a:endParaRPr lang="en-GB"/>
        </a:p>
      </dgm:t>
    </dgm:pt>
    <dgm:pt modelId="{B16DC514-1708-5E4C-80B5-D364E0728324}" type="pres">
      <dgm:prSet presAssocID="{74CA5F84-7E7B-0347-978A-01156615ACC5}" presName="accentRepeatNode" presStyleLbl="solidAlignAcc1" presStyleIdx="2" presStyleCnt="6"/>
      <dgm:spPr/>
      <dgm:t>
        <a:bodyPr/>
        <a:lstStyle/>
        <a:p>
          <a:endParaRPr lang="en-GB"/>
        </a:p>
      </dgm:t>
    </dgm:pt>
    <dgm:pt modelId="{95AEF383-AA63-7840-8C00-F1AB3F7CCCF2}" type="pres">
      <dgm:prSet presAssocID="{931CC75B-26BA-2444-9C9B-A641672221E8}" presName="image2" presStyleCnt="0"/>
      <dgm:spPr/>
      <dgm:t>
        <a:bodyPr/>
        <a:lstStyle/>
        <a:p>
          <a:endParaRPr lang="en-GB"/>
        </a:p>
      </dgm:t>
    </dgm:pt>
    <dgm:pt modelId="{DD1BE1ED-74AE-B146-965A-7A1CDF0C2D73}" type="pres">
      <dgm:prSet presAssocID="{931CC75B-26BA-2444-9C9B-A641672221E8}" presName="imageRepeatNode" presStyleLbl="alignAcc1" presStyleIdx="1" presStyleCnt="3" custLinFactNeighborX="2814" custLinFactNeighborY="-3671"/>
      <dgm:spPr/>
      <dgm:t>
        <a:bodyPr/>
        <a:lstStyle/>
        <a:p>
          <a:endParaRPr lang="en-US"/>
        </a:p>
      </dgm:t>
    </dgm:pt>
    <dgm:pt modelId="{0A13634A-AC4D-5241-93EF-3A3A17F6EA97}" type="pres">
      <dgm:prSet presAssocID="{931CC75B-26BA-2444-9C9B-A641672221E8}" presName="imageaccent2" presStyleCnt="0"/>
      <dgm:spPr/>
      <dgm:t>
        <a:bodyPr/>
        <a:lstStyle/>
        <a:p>
          <a:endParaRPr lang="en-GB"/>
        </a:p>
      </dgm:t>
    </dgm:pt>
    <dgm:pt modelId="{6BD8D059-8C88-C944-BFA3-7C90B18C0E93}" type="pres">
      <dgm:prSet presAssocID="{931CC75B-26BA-2444-9C9B-A641672221E8}" presName="accentRepeatNode" presStyleLbl="solidAlignAcc1" presStyleIdx="3" presStyleCnt="6"/>
      <dgm:spPr/>
      <dgm:t>
        <a:bodyPr/>
        <a:lstStyle/>
        <a:p>
          <a:endParaRPr lang="en-GB"/>
        </a:p>
      </dgm:t>
    </dgm:pt>
    <dgm:pt modelId="{D92DB303-9F95-1F40-9FE3-6E245D1FF040}" type="pres">
      <dgm:prSet presAssocID="{680F2771-BE36-4C4A-891E-DDDF789F0645}" presName="text3" presStyleCnt="0"/>
      <dgm:spPr/>
      <dgm:t>
        <a:bodyPr/>
        <a:lstStyle/>
        <a:p>
          <a:endParaRPr lang="en-GB"/>
        </a:p>
      </dgm:t>
    </dgm:pt>
    <dgm:pt modelId="{C1563EE3-A999-7146-A077-5ED3C59B848B}" type="pres">
      <dgm:prSet presAssocID="{680F2771-BE36-4C4A-891E-DDDF789F0645}" presName="textRepeatNode" presStyleLbl="alignNode1" presStyleIdx="2" presStyleCnt="3">
        <dgm:presLayoutVars>
          <dgm:chMax val="0"/>
          <dgm:chPref val="0"/>
          <dgm:bulletEnabled val="1"/>
        </dgm:presLayoutVars>
      </dgm:prSet>
      <dgm:spPr/>
      <dgm:t>
        <a:bodyPr/>
        <a:lstStyle/>
        <a:p>
          <a:endParaRPr lang="en-US"/>
        </a:p>
      </dgm:t>
    </dgm:pt>
    <dgm:pt modelId="{0D41E45F-A439-8540-8338-028B6AE4A6AD}" type="pres">
      <dgm:prSet presAssocID="{680F2771-BE36-4C4A-891E-DDDF789F0645}" presName="textaccent3" presStyleCnt="0"/>
      <dgm:spPr/>
      <dgm:t>
        <a:bodyPr/>
        <a:lstStyle/>
        <a:p>
          <a:endParaRPr lang="en-GB"/>
        </a:p>
      </dgm:t>
    </dgm:pt>
    <dgm:pt modelId="{A715B20A-C67B-F143-BD06-938EBA651AF4}" type="pres">
      <dgm:prSet presAssocID="{680F2771-BE36-4C4A-891E-DDDF789F0645}" presName="accentRepeatNode" presStyleLbl="solidAlignAcc1" presStyleIdx="4" presStyleCnt="6"/>
      <dgm:spPr/>
      <dgm:t>
        <a:bodyPr/>
        <a:lstStyle/>
        <a:p>
          <a:endParaRPr lang="en-GB"/>
        </a:p>
      </dgm:t>
    </dgm:pt>
    <dgm:pt modelId="{D3692906-5D38-3F4B-B439-14D8528C08E3}" type="pres">
      <dgm:prSet presAssocID="{E52633CA-0E67-AE4E-8FBC-12DD48E466D4}" presName="image3" presStyleCnt="0"/>
      <dgm:spPr/>
      <dgm:t>
        <a:bodyPr/>
        <a:lstStyle/>
        <a:p>
          <a:endParaRPr lang="en-GB"/>
        </a:p>
      </dgm:t>
    </dgm:pt>
    <dgm:pt modelId="{A17E0BA4-7380-574E-A76B-E0D1089A5205}" type="pres">
      <dgm:prSet presAssocID="{E52633CA-0E67-AE4E-8FBC-12DD48E466D4}" presName="imageRepeatNode" presStyleLbl="alignAcc1" presStyleIdx="2" presStyleCnt="3"/>
      <dgm:spPr/>
      <dgm:t>
        <a:bodyPr/>
        <a:lstStyle/>
        <a:p>
          <a:endParaRPr lang="en-US"/>
        </a:p>
      </dgm:t>
    </dgm:pt>
    <dgm:pt modelId="{32EDAC1D-B730-2140-9C93-BCF9A2BE8ED8}" type="pres">
      <dgm:prSet presAssocID="{E52633CA-0E67-AE4E-8FBC-12DD48E466D4}" presName="imageaccent3" presStyleCnt="0"/>
      <dgm:spPr/>
      <dgm:t>
        <a:bodyPr/>
        <a:lstStyle/>
        <a:p>
          <a:endParaRPr lang="en-GB"/>
        </a:p>
      </dgm:t>
    </dgm:pt>
    <dgm:pt modelId="{E6CF372B-9705-B944-AF16-FC1BFF9D3597}" type="pres">
      <dgm:prSet presAssocID="{E52633CA-0E67-AE4E-8FBC-12DD48E466D4}" presName="accentRepeatNode" presStyleLbl="solidAlignAcc1" presStyleIdx="5" presStyleCnt="6"/>
      <dgm:spPr/>
      <dgm:t>
        <a:bodyPr/>
        <a:lstStyle/>
        <a:p>
          <a:endParaRPr lang="en-GB"/>
        </a:p>
      </dgm:t>
    </dgm:pt>
  </dgm:ptLst>
  <dgm:cxnLst>
    <dgm:cxn modelId="{E1CB81AF-F086-4ED6-A987-41356CEB11CA}" type="presOf" srcId="{2F8E56A9-B6A2-CF4D-9235-5900D081C4AA}" destId="{8EB1B066-C26E-BD4F-BE8E-38ADFD3C43BF}" srcOrd="0" destOrd="0" presId="urn:microsoft.com/office/officeart/2008/layout/HexagonCluster"/>
    <dgm:cxn modelId="{D1B5086E-7C05-418E-95B0-4ABFBF410DDD}" type="presOf" srcId="{680F2771-BE36-4C4A-891E-DDDF789F0645}" destId="{C1563EE3-A999-7146-A077-5ED3C59B848B}" srcOrd="0" destOrd="0" presId="urn:microsoft.com/office/officeart/2008/layout/HexagonCluster"/>
    <dgm:cxn modelId="{994B4071-A7E9-46E8-A8C2-91D6FAF34065}" type="presOf" srcId="{BAED7F8F-EF23-4A48-80F1-AA00E62CC73B}" destId="{A8D7CE38-3C19-4F45-BD95-B859546CF02E}" srcOrd="0" destOrd="0" presId="urn:microsoft.com/office/officeart/2008/layout/HexagonCluster"/>
    <dgm:cxn modelId="{EEFA0BF5-B456-FE43-AB57-97DE94FF7211}" srcId="{2F8E56A9-B6A2-CF4D-9235-5900D081C4AA}" destId="{680F2771-BE36-4C4A-891E-DDDF789F0645}" srcOrd="2" destOrd="0" parTransId="{0D28603D-4948-D742-B06E-768C7ADD1964}" sibTransId="{E52633CA-0E67-AE4E-8FBC-12DD48E466D4}"/>
    <dgm:cxn modelId="{2E3B489E-FAAD-4A12-A500-EA1E9A16F12B}" type="presOf" srcId="{E52633CA-0E67-AE4E-8FBC-12DD48E466D4}" destId="{A17E0BA4-7380-574E-A76B-E0D1089A5205}" srcOrd="0" destOrd="0" presId="urn:microsoft.com/office/officeart/2008/layout/HexagonCluster"/>
    <dgm:cxn modelId="{169FFAB8-DFFD-A345-B97E-DE7F021D7522}" srcId="{2F8E56A9-B6A2-CF4D-9235-5900D081C4AA}" destId="{74CA5F84-7E7B-0347-978A-01156615ACC5}" srcOrd="1" destOrd="0" parTransId="{3DDAB9EE-A4CC-DF40-A555-38CF7A822163}" sibTransId="{931CC75B-26BA-2444-9C9B-A641672221E8}"/>
    <dgm:cxn modelId="{2B16FF5E-8F37-4BD5-8AC1-D29386956BC8}" type="presOf" srcId="{6B0D95F5-5059-5340-90CE-9CFE0C802E02}" destId="{21966E20-1F58-D34B-8858-28ACE6D7DFEC}" srcOrd="0" destOrd="0" presId="urn:microsoft.com/office/officeart/2008/layout/HexagonCluster"/>
    <dgm:cxn modelId="{DE5D7D02-9DA7-4174-8D25-A45AE51195B9}" type="presOf" srcId="{74CA5F84-7E7B-0347-978A-01156615ACC5}" destId="{8C15199C-E403-6B4D-B7C4-C9FF95202056}" srcOrd="0" destOrd="0" presId="urn:microsoft.com/office/officeart/2008/layout/HexagonCluster"/>
    <dgm:cxn modelId="{B88B38A5-4F66-594F-A161-A5F84333DDEA}" srcId="{2F8E56A9-B6A2-CF4D-9235-5900D081C4AA}" destId="{BAED7F8F-EF23-4A48-80F1-AA00E62CC73B}" srcOrd="0" destOrd="0" parTransId="{F411515D-5F08-4841-95A1-A19811B0437E}" sibTransId="{6B0D95F5-5059-5340-90CE-9CFE0C802E02}"/>
    <dgm:cxn modelId="{22CAB1F6-0FC2-4243-9A2E-2BCF9F399612}" type="presOf" srcId="{931CC75B-26BA-2444-9C9B-A641672221E8}" destId="{DD1BE1ED-74AE-B146-965A-7A1CDF0C2D73}" srcOrd="0" destOrd="0" presId="urn:microsoft.com/office/officeart/2008/layout/HexagonCluster"/>
    <dgm:cxn modelId="{42ED93BF-DD83-49F7-BA51-85A9E47BA016}" type="presParOf" srcId="{8EB1B066-C26E-BD4F-BE8E-38ADFD3C43BF}" destId="{7C954A23-681A-C441-AE66-6AB2018D7A7B}" srcOrd="0" destOrd="0" presId="urn:microsoft.com/office/officeart/2008/layout/HexagonCluster"/>
    <dgm:cxn modelId="{0AF0D9BC-1149-48EC-8609-6CEAB66466D2}" type="presParOf" srcId="{7C954A23-681A-C441-AE66-6AB2018D7A7B}" destId="{A8D7CE38-3C19-4F45-BD95-B859546CF02E}" srcOrd="0" destOrd="0" presId="urn:microsoft.com/office/officeart/2008/layout/HexagonCluster"/>
    <dgm:cxn modelId="{2C635A9A-4FD2-49A6-AFF8-122698129E6F}" type="presParOf" srcId="{8EB1B066-C26E-BD4F-BE8E-38ADFD3C43BF}" destId="{C773A5A9-42FE-5E42-A82A-D84151ACC417}" srcOrd="1" destOrd="0" presId="urn:microsoft.com/office/officeart/2008/layout/HexagonCluster"/>
    <dgm:cxn modelId="{518C8B5E-E5B6-475A-9D61-06CC9D624359}" type="presParOf" srcId="{C773A5A9-42FE-5E42-A82A-D84151ACC417}" destId="{B53486E7-8236-C744-939E-7D194164AF85}" srcOrd="0" destOrd="0" presId="urn:microsoft.com/office/officeart/2008/layout/HexagonCluster"/>
    <dgm:cxn modelId="{2DC79726-1214-4386-9EAB-D865B61FE9DC}" type="presParOf" srcId="{8EB1B066-C26E-BD4F-BE8E-38ADFD3C43BF}" destId="{3ECB7F6A-DBAF-1243-AD68-E33692FF4813}" srcOrd="2" destOrd="0" presId="urn:microsoft.com/office/officeart/2008/layout/HexagonCluster"/>
    <dgm:cxn modelId="{EDEE5154-25CF-466F-98A5-284243C92A95}" type="presParOf" srcId="{3ECB7F6A-DBAF-1243-AD68-E33692FF4813}" destId="{21966E20-1F58-D34B-8858-28ACE6D7DFEC}" srcOrd="0" destOrd="0" presId="urn:microsoft.com/office/officeart/2008/layout/HexagonCluster"/>
    <dgm:cxn modelId="{D056E951-C01A-481F-B8E3-A2821E47F620}" type="presParOf" srcId="{8EB1B066-C26E-BD4F-BE8E-38ADFD3C43BF}" destId="{39DDABCC-462E-7E4D-9E3D-1664DEFC0844}" srcOrd="3" destOrd="0" presId="urn:microsoft.com/office/officeart/2008/layout/HexagonCluster"/>
    <dgm:cxn modelId="{EF113693-20A0-4869-8823-1E8D2DE8CE28}" type="presParOf" srcId="{39DDABCC-462E-7E4D-9E3D-1664DEFC0844}" destId="{DCD5763C-FAB9-2349-96C3-125573F2044C}" srcOrd="0" destOrd="0" presId="urn:microsoft.com/office/officeart/2008/layout/HexagonCluster"/>
    <dgm:cxn modelId="{141F5AB7-9165-45AC-A82F-E0A0D7A8F912}" type="presParOf" srcId="{8EB1B066-C26E-BD4F-BE8E-38ADFD3C43BF}" destId="{E1A83C15-EC0A-AE4C-9184-FB4FE62FC702}" srcOrd="4" destOrd="0" presId="urn:microsoft.com/office/officeart/2008/layout/HexagonCluster"/>
    <dgm:cxn modelId="{034E2451-60F4-4268-AAC2-DDBCCF258DE8}" type="presParOf" srcId="{E1A83C15-EC0A-AE4C-9184-FB4FE62FC702}" destId="{8C15199C-E403-6B4D-B7C4-C9FF95202056}" srcOrd="0" destOrd="0" presId="urn:microsoft.com/office/officeart/2008/layout/HexagonCluster"/>
    <dgm:cxn modelId="{BC37990C-9629-4317-8A4D-B81251C11404}" type="presParOf" srcId="{8EB1B066-C26E-BD4F-BE8E-38ADFD3C43BF}" destId="{660E59CC-4366-6B41-8E1F-782CB56C6793}" srcOrd="5" destOrd="0" presId="urn:microsoft.com/office/officeart/2008/layout/HexagonCluster"/>
    <dgm:cxn modelId="{66B9FBB4-B288-425A-8703-9421046BB5F0}" type="presParOf" srcId="{660E59CC-4366-6B41-8E1F-782CB56C6793}" destId="{B16DC514-1708-5E4C-80B5-D364E0728324}" srcOrd="0" destOrd="0" presId="urn:microsoft.com/office/officeart/2008/layout/HexagonCluster"/>
    <dgm:cxn modelId="{104C1EAB-2116-48BF-89A1-4B29996A84CD}" type="presParOf" srcId="{8EB1B066-C26E-BD4F-BE8E-38ADFD3C43BF}" destId="{95AEF383-AA63-7840-8C00-F1AB3F7CCCF2}" srcOrd="6" destOrd="0" presId="urn:microsoft.com/office/officeart/2008/layout/HexagonCluster"/>
    <dgm:cxn modelId="{E3AB1922-08F9-479C-AA61-0D2E248E3D99}" type="presParOf" srcId="{95AEF383-AA63-7840-8C00-F1AB3F7CCCF2}" destId="{DD1BE1ED-74AE-B146-965A-7A1CDF0C2D73}" srcOrd="0" destOrd="0" presId="urn:microsoft.com/office/officeart/2008/layout/HexagonCluster"/>
    <dgm:cxn modelId="{663D30F7-1E47-4F47-9AEA-F02327239DC8}" type="presParOf" srcId="{8EB1B066-C26E-BD4F-BE8E-38ADFD3C43BF}" destId="{0A13634A-AC4D-5241-93EF-3A3A17F6EA97}" srcOrd="7" destOrd="0" presId="urn:microsoft.com/office/officeart/2008/layout/HexagonCluster"/>
    <dgm:cxn modelId="{A441F9BE-D752-45CD-9523-64E7E9E366D6}" type="presParOf" srcId="{0A13634A-AC4D-5241-93EF-3A3A17F6EA97}" destId="{6BD8D059-8C88-C944-BFA3-7C90B18C0E93}" srcOrd="0" destOrd="0" presId="urn:microsoft.com/office/officeart/2008/layout/HexagonCluster"/>
    <dgm:cxn modelId="{0EC529B0-F76C-419F-AE68-A9274C86327F}" type="presParOf" srcId="{8EB1B066-C26E-BD4F-BE8E-38ADFD3C43BF}" destId="{D92DB303-9F95-1F40-9FE3-6E245D1FF040}" srcOrd="8" destOrd="0" presId="urn:microsoft.com/office/officeart/2008/layout/HexagonCluster"/>
    <dgm:cxn modelId="{B7B944BC-D8E5-4815-AC76-A8F856F5908B}" type="presParOf" srcId="{D92DB303-9F95-1F40-9FE3-6E245D1FF040}" destId="{C1563EE3-A999-7146-A077-5ED3C59B848B}" srcOrd="0" destOrd="0" presId="urn:microsoft.com/office/officeart/2008/layout/HexagonCluster"/>
    <dgm:cxn modelId="{11114E12-2844-4C93-AB9A-1967E2A54F77}" type="presParOf" srcId="{8EB1B066-C26E-BD4F-BE8E-38ADFD3C43BF}" destId="{0D41E45F-A439-8540-8338-028B6AE4A6AD}" srcOrd="9" destOrd="0" presId="urn:microsoft.com/office/officeart/2008/layout/HexagonCluster"/>
    <dgm:cxn modelId="{ED707D27-E7F2-4784-9EEC-AF1057AB8396}" type="presParOf" srcId="{0D41E45F-A439-8540-8338-028B6AE4A6AD}" destId="{A715B20A-C67B-F143-BD06-938EBA651AF4}" srcOrd="0" destOrd="0" presId="urn:microsoft.com/office/officeart/2008/layout/HexagonCluster"/>
    <dgm:cxn modelId="{B73D8348-C165-456C-88AD-6640A1BC14C4}" type="presParOf" srcId="{8EB1B066-C26E-BD4F-BE8E-38ADFD3C43BF}" destId="{D3692906-5D38-3F4B-B439-14D8528C08E3}" srcOrd="10" destOrd="0" presId="urn:microsoft.com/office/officeart/2008/layout/HexagonCluster"/>
    <dgm:cxn modelId="{46C0DCF1-E4B6-4239-92BB-16B2688D414B}" type="presParOf" srcId="{D3692906-5D38-3F4B-B439-14D8528C08E3}" destId="{A17E0BA4-7380-574E-A76B-E0D1089A5205}" srcOrd="0" destOrd="0" presId="urn:microsoft.com/office/officeart/2008/layout/HexagonCluster"/>
    <dgm:cxn modelId="{86BFEFE0-F036-41DB-8037-87DA68035E61}" type="presParOf" srcId="{8EB1B066-C26E-BD4F-BE8E-38ADFD3C43BF}" destId="{32EDAC1D-B730-2140-9C93-BCF9A2BE8ED8}" srcOrd="11" destOrd="0" presId="urn:microsoft.com/office/officeart/2008/layout/HexagonCluster"/>
    <dgm:cxn modelId="{4AC8E2C8-242E-4379-9E50-0019F485D1F2}" type="presParOf" srcId="{32EDAC1D-B730-2140-9C93-BCF9A2BE8ED8}" destId="{E6CF372B-9705-B944-AF16-FC1BFF9D3597}"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52056D-4160-4469-86EF-AE3C707D951A}"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lv-LV"/>
        </a:p>
      </dgm:t>
    </dgm:pt>
    <dgm:pt modelId="{52F15AF9-6BEF-45FC-8607-FC6DDAB1F538}">
      <dgm:prSet custT="1"/>
      <dgm:spPr/>
      <dgm:t>
        <a:bodyPr/>
        <a:lstStyle/>
        <a:p>
          <a:pPr rtl="0"/>
          <a:r>
            <a:rPr lang="lv-LV" sz="1300" b="1" baseline="0" smtClean="0">
              <a:latin typeface="Arial" pitchFamily="34" charset="0"/>
              <a:cs typeface="Arial" pitchFamily="34" charset="0"/>
            </a:rPr>
            <a:t>Pieradums</a:t>
          </a:r>
          <a:r>
            <a:rPr lang="lv-LV" sz="1300" baseline="0" smtClean="0">
              <a:latin typeface="Arial" pitchFamily="34" charset="0"/>
              <a:cs typeface="Arial" pitchFamily="34" charset="0"/>
            </a:rPr>
            <a:t> – viens no būtiskākajiem faktoriem, kas nosaka respondentu izvēli par labu kādam no raidījumiem vai TV kanāliem – </a:t>
          </a:r>
          <a:r>
            <a:rPr lang="lv-LV" sz="1300" i="1" baseline="0" smtClean="0">
              <a:latin typeface="Arial" pitchFamily="34" charset="0"/>
              <a:cs typeface="Arial" pitchFamily="34" charset="0"/>
            </a:rPr>
            <a:t>«ir ikdienas raidījumi, ko skatās, jo tas ir ikdienas ritms.»</a:t>
          </a:r>
          <a:endParaRPr lang="lv-LV" sz="1300" dirty="0">
            <a:latin typeface="Arial" pitchFamily="34" charset="0"/>
            <a:cs typeface="Arial" pitchFamily="34" charset="0"/>
          </a:endParaRPr>
        </a:p>
      </dgm:t>
    </dgm:pt>
    <dgm:pt modelId="{A14B475B-6443-4A8C-9E0B-E79778DA8427}" type="parTrans" cxnId="{26CE5DB5-BE40-4678-84CB-AE5990D8F361}">
      <dgm:prSet/>
      <dgm:spPr/>
      <dgm:t>
        <a:bodyPr/>
        <a:lstStyle/>
        <a:p>
          <a:endParaRPr lang="lv-LV"/>
        </a:p>
      </dgm:t>
    </dgm:pt>
    <dgm:pt modelId="{77FDB4DA-AFEE-41C4-812E-C24660050F78}" type="sibTrans" cxnId="{26CE5DB5-BE40-4678-84CB-AE5990D8F361}">
      <dgm:prSet/>
      <dgm:spPr/>
      <dgm:t>
        <a:bodyPr/>
        <a:lstStyle/>
        <a:p>
          <a:endParaRPr lang="lv-LV"/>
        </a:p>
      </dgm:t>
    </dgm:pt>
    <dgm:pt modelId="{231D21E2-9854-4235-AB90-AD9A17A4BF0D}">
      <dgm:prSet custT="1"/>
      <dgm:spPr/>
      <dgm:t>
        <a:bodyPr/>
        <a:lstStyle/>
        <a:p>
          <a:pPr rtl="0"/>
          <a:r>
            <a:rPr lang="lv-LV" sz="1300" baseline="0" dirty="0" smtClean="0">
              <a:latin typeface="Arial" pitchFamily="34" charset="0"/>
              <a:cs typeface="Arial" pitchFamily="34" charset="0"/>
            </a:rPr>
            <a:t>Svarīgs kritērijs raidījumu izvēlē - </a:t>
          </a:r>
          <a:r>
            <a:rPr lang="lv-LV" sz="1300" b="1" baseline="0" dirty="0" smtClean="0">
              <a:latin typeface="Arial" pitchFamily="34" charset="0"/>
              <a:cs typeface="Arial" pitchFamily="34" charset="0"/>
            </a:rPr>
            <a:t>personālijas</a:t>
          </a:r>
          <a:r>
            <a:rPr lang="lv-LV" sz="1300" baseline="0" dirty="0" smtClean="0">
              <a:latin typeface="Arial" pitchFamily="34" charset="0"/>
              <a:cs typeface="Arial" pitchFamily="34" charset="0"/>
            </a:rPr>
            <a:t>.  Ziņu moderatori, raidījumu vadītāji, kā arī viesi, tiek vērtēti kā personības, pēc to vizuālā tēla, balss, intonācijas – </a:t>
          </a:r>
          <a:r>
            <a:rPr lang="lv-LV" sz="1300" i="1" baseline="0" dirty="0" smtClean="0">
              <a:latin typeface="Arial" pitchFamily="34" charset="0"/>
              <a:cs typeface="Arial" pitchFamily="34" charset="0"/>
            </a:rPr>
            <a:t>«lai ir patīkami skatīties». </a:t>
          </a:r>
          <a:r>
            <a:rPr lang="lv-LV" sz="1300" baseline="0" dirty="0" smtClean="0">
              <a:latin typeface="Arial" pitchFamily="34" charset="0"/>
              <a:cs typeface="Arial" pitchFamily="34" charset="0"/>
            </a:rPr>
            <a:t>Interesanti, ka raidījumi reizēm tiek izvēlēti ne satura pēc, bet vadītāju personīgās harizmas, profesionalitātes dēļ -  </a:t>
          </a:r>
          <a:r>
            <a:rPr lang="lv-LV" sz="1300" i="1" baseline="0" dirty="0" smtClean="0">
              <a:latin typeface="Arial" pitchFamily="34" charset="0"/>
              <a:cs typeface="Arial" pitchFamily="34" charset="0"/>
            </a:rPr>
            <a:t>«(...) Māris Olte. Pat ja makšķerēšana pilnīgi riebjas, viņa raidījumus ir patīkami skatīties, tikai no tā viedokļa, ka viņš ir personība, paņem ar savu šarmu.»</a:t>
          </a:r>
          <a:endParaRPr lang="lv-LV" sz="1300" dirty="0">
            <a:latin typeface="Arial" pitchFamily="34" charset="0"/>
            <a:cs typeface="Arial" pitchFamily="34" charset="0"/>
          </a:endParaRPr>
        </a:p>
      </dgm:t>
    </dgm:pt>
    <dgm:pt modelId="{1F4B29EE-65F3-45F6-9DBC-FD81DED7D325}" type="parTrans" cxnId="{A63A4825-8E8F-4446-9D98-8ADED5BE54F6}">
      <dgm:prSet/>
      <dgm:spPr/>
      <dgm:t>
        <a:bodyPr/>
        <a:lstStyle/>
        <a:p>
          <a:endParaRPr lang="lv-LV"/>
        </a:p>
      </dgm:t>
    </dgm:pt>
    <dgm:pt modelId="{A5216AE7-3713-4D62-B2C2-8AFD18D7618B}" type="sibTrans" cxnId="{A63A4825-8E8F-4446-9D98-8ADED5BE54F6}">
      <dgm:prSet/>
      <dgm:spPr/>
      <dgm:t>
        <a:bodyPr/>
        <a:lstStyle/>
        <a:p>
          <a:endParaRPr lang="lv-LV"/>
        </a:p>
      </dgm:t>
    </dgm:pt>
    <dgm:pt modelId="{FEF02238-A14C-457B-8185-A276C3E7BC88}">
      <dgm:prSet custT="1"/>
      <dgm:spPr/>
      <dgm:t>
        <a:bodyPr/>
        <a:lstStyle/>
        <a:p>
          <a:pPr rtl="0"/>
          <a:r>
            <a:rPr lang="lv-LV" sz="1300" b="1" baseline="0" dirty="0" smtClean="0">
              <a:latin typeface="Arial" pitchFamily="34" charset="0"/>
              <a:cs typeface="Arial" pitchFamily="34" charset="0"/>
            </a:rPr>
            <a:t>Konkrēti raidījumi. </a:t>
          </a:r>
          <a:r>
            <a:rPr lang="lv-LV" sz="1300" baseline="0" dirty="0" smtClean="0">
              <a:latin typeface="Arial" pitchFamily="34" charset="0"/>
              <a:cs typeface="Arial" pitchFamily="34" charset="0"/>
            </a:rPr>
            <a:t>Galvenokārt tiek izvēlēti, pamatojot ar personīgu interesi par kādu tēmu (piemēram, politika, ceļojumi, hobiji, kulinārija, praktiski padomi). Būtiska ietekme vadītājam – pat ja tēma ir saistoša, bet nav pieņemams raidījuma vadītājs, tad izvēlas neskatīties.</a:t>
          </a:r>
          <a:endParaRPr lang="lv-LV" sz="1300" dirty="0">
            <a:latin typeface="Arial" pitchFamily="34" charset="0"/>
            <a:cs typeface="Arial" pitchFamily="34" charset="0"/>
          </a:endParaRPr>
        </a:p>
      </dgm:t>
    </dgm:pt>
    <dgm:pt modelId="{6CFB7275-ADC5-4D08-A325-93EA1449F005}" type="parTrans" cxnId="{B2E96057-ECF3-4D80-8A1D-90B55B6EC0D6}">
      <dgm:prSet/>
      <dgm:spPr/>
      <dgm:t>
        <a:bodyPr/>
        <a:lstStyle/>
        <a:p>
          <a:endParaRPr lang="lv-LV"/>
        </a:p>
      </dgm:t>
    </dgm:pt>
    <dgm:pt modelId="{7692E190-2DB2-4435-B17A-7124307065BB}" type="sibTrans" cxnId="{B2E96057-ECF3-4D80-8A1D-90B55B6EC0D6}">
      <dgm:prSet/>
      <dgm:spPr/>
      <dgm:t>
        <a:bodyPr/>
        <a:lstStyle/>
        <a:p>
          <a:endParaRPr lang="lv-LV"/>
        </a:p>
      </dgm:t>
    </dgm:pt>
    <dgm:pt modelId="{1A16AF84-C28F-494D-A76A-01416CA10F6F}">
      <dgm:prSet custT="1"/>
      <dgm:spPr/>
      <dgm:t>
        <a:bodyPr/>
        <a:lstStyle/>
        <a:p>
          <a:pPr rtl="0"/>
          <a:r>
            <a:rPr lang="lv-LV" sz="1300" baseline="0" dirty="0" smtClean="0">
              <a:latin typeface="Arial" pitchFamily="34" charset="0"/>
              <a:cs typeface="Arial" pitchFamily="34" charset="0"/>
            </a:rPr>
            <a:t>Daudzveidīga informācija, ne noteiktu interešu grupu viedokļa atspoguļojums rada </a:t>
          </a:r>
          <a:r>
            <a:rPr lang="lv-LV" sz="1300" b="1" baseline="0" dirty="0" smtClean="0">
              <a:latin typeface="Arial" pitchFamily="34" charset="0"/>
              <a:cs typeface="Arial" pitchFamily="34" charset="0"/>
            </a:rPr>
            <a:t>uzticēšanos</a:t>
          </a:r>
          <a:r>
            <a:rPr lang="lv-LV" sz="1300" i="1" baseline="0" dirty="0" smtClean="0">
              <a:latin typeface="Arial" pitchFamily="34" charset="0"/>
              <a:cs typeface="Arial" pitchFamily="34" charset="0"/>
            </a:rPr>
            <a:t> </a:t>
          </a:r>
          <a:r>
            <a:rPr lang="lv-LV" sz="1300" baseline="0" dirty="0" smtClean="0">
              <a:latin typeface="Arial" pitchFamily="34" charset="0"/>
              <a:cs typeface="Arial" pitchFamily="34" charset="0"/>
            </a:rPr>
            <a:t>kādam noteiktam raidījumam vai TV kanālam. </a:t>
          </a:r>
          <a:endParaRPr lang="lv-LV" sz="1300" dirty="0">
            <a:latin typeface="Arial" pitchFamily="34" charset="0"/>
            <a:cs typeface="Arial" pitchFamily="34" charset="0"/>
          </a:endParaRPr>
        </a:p>
      </dgm:t>
    </dgm:pt>
    <dgm:pt modelId="{0EA9E693-F40D-49AC-A23B-A414FCA958DC}" type="parTrans" cxnId="{EE6766A8-051A-499B-A5C3-329407670B6A}">
      <dgm:prSet/>
      <dgm:spPr/>
      <dgm:t>
        <a:bodyPr/>
        <a:lstStyle/>
        <a:p>
          <a:endParaRPr lang="lv-LV"/>
        </a:p>
      </dgm:t>
    </dgm:pt>
    <dgm:pt modelId="{B318678F-229C-40FF-B36C-5AA3EE2153C4}" type="sibTrans" cxnId="{EE6766A8-051A-499B-A5C3-329407670B6A}">
      <dgm:prSet/>
      <dgm:spPr/>
      <dgm:t>
        <a:bodyPr/>
        <a:lstStyle/>
        <a:p>
          <a:endParaRPr lang="lv-LV"/>
        </a:p>
      </dgm:t>
    </dgm:pt>
    <dgm:pt modelId="{4C9026CC-E5F3-4CAF-B2F3-4D44C82D26A2}">
      <dgm:prSet custT="1"/>
      <dgm:spPr/>
      <dgm:t>
        <a:bodyPr/>
        <a:lstStyle/>
        <a:p>
          <a:pPr rtl="0"/>
          <a:r>
            <a:rPr lang="lv-LV" sz="1300" b="1" baseline="0" dirty="0" smtClean="0">
              <a:latin typeface="Arial" pitchFamily="34" charset="0"/>
              <a:cs typeface="Arial" pitchFamily="34" charset="0"/>
            </a:rPr>
            <a:t>Tematiskā dažādība, profesionalitāte, noformējums </a:t>
          </a:r>
          <a:r>
            <a:rPr lang="lv-LV" sz="1300" i="1" baseline="0" dirty="0" smtClean="0">
              <a:latin typeface="Arial" pitchFamily="34" charset="0"/>
              <a:cs typeface="Arial" pitchFamily="34" charset="0"/>
            </a:rPr>
            <a:t> – </a:t>
          </a:r>
          <a:r>
            <a:rPr lang="lv-LV" sz="1300" baseline="0" dirty="0" smtClean="0">
              <a:latin typeface="Arial" pitchFamily="34" charset="0"/>
              <a:cs typeface="Arial" pitchFamily="34" charset="0"/>
            </a:rPr>
            <a:t>sociālpolitiskajās tēmās, ziņu materiāla atspoguļojumā, izklaidējošo raidījumu saturā un pasniegšanas veidā.  Tādējādi tiek izvēlēti Latvijā pieejamie Krievijas TV kanāli (skatās gan respondenti, kuru sarunvaloda ģimenē ir krievu valoda, gan latviešu valodā runājošie) un ārzemju kanāli (FOX, CNN, Discovery).</a:t>
          </a:r>
          <a:endParaRPr lang="lv-LV" sz="1300" dirty="0">
            <a:latin typeface="Arial" pitchFamily="34" charset="0"/>
            <a:cs typeface="Arial" pitchFamily="34" charset="0"/>
          </a:endParaRPr>
        </a:p>
      </dgm:t>
    </dgm:pt>
    <dgm:pt modelId="{05A09CD0-5FCB-4082-9295-CC41E1806126}" type="parTrans" cxnId="{859FCB2E-C3E1-4D0B-9C77-5BEFACFFF48C}">
      <dgm:prSet/>
      <dgm:spPr/>
      <dgm:t>
        <a:bodyPr/>
        <a:lstStyle/>
        <a:p>
          <a:endParaRPr lang="lv-LV"/>
        </a:p>
      </dgm:t>
    </dgm:pt>
    <dgm:pt modelId="{9E4C12F1-9E5E-46AD-9422-6002F71E9736}" type="sibTrans" cxnId="{859FCB2E-C3E1-4D0B-9C77-5BEFACFFF48C}">
      <dgm:prSet/>
      <dgm:spPr/>
      <dgm:t>
        <a:bodyPr/>
        <a:lstStyle/>
        <a:p>
          <a:endParaRPr lang="lv-LV"/>
        </a:p>
      </dgm:t>
    </dgm:pt>
    <dgm:pt modelId="{458704BA-BAF4-46A2-A6B8-3EB1B5105A48}">
      <dgm:prSet custT="1"/>
      <dgm:spPr/>
      <dgm:t>
        <a:bodyPr/>
        <a:lstStyle/>
        <a:p>
          <a:pPr rtl="0"/>
          <a:r>
            <a:rPr lang="lv-LV" sz="1300" dirty="0" smtClean="0">
              <a:latin typeface="Arial" pitchFamily="34" charset="0"/>
              <a:cs typeface="Arial" pitchFamily="34" charset="0"/>
            </a:rPr>
            <a:t>Krievu valodā runājošie primāri izvēlas skatīties Latvijā pieejamos kanālus </a:t>
          </a:r>
          <a:r>
            <a:rPr lang="lv-LV" sz="1300" b="1" dirty="0" smtClean="0">
              <a:latin typeface="Arial" pitchFamily="34" charset="0"/>
              <a:cs typeface="Arial" pitchFamily="34" charset="0"/>
            </a:rPr>
            <a:t>dzimtajā valodā </a:t>
          </a:r>
          <a:r>
            <a:rPr lang="lv-LV" sz="1300" dirty="0" smtClean="0">
              <a:latin typeface="Arial" pitchFamily="34" charset="0"/>
              <a:cs typeface="Arial" pitchFamily="34" charset="0"/>
            </a:rPr>
            <a:t>- vairākumā gadījumu Krievijas TV kanālus. Tomēr informācijas salīdzināšanai tiek skatīti arī ziņu raidījumi vietējos kanālos, kas raida latviešu valodā.</a:t>
          </a:r>
          <a:endParaRPr lang="lv-LV" sz="1300" dirty="0">
            <a:latin typeface="Arial" pitchFamily="34" charset="0"/>
            <a:cs typeface="Arial" pitchFamily="34" charset="0"/>
          </a:endParaRPr>
        </a:p>
      </dgm:t>
    </dgm:pt>
    <dgm:pt modelId="{C063523B-2919-4F7F-83DD-2F55674ACFAA}" type="parTrans" cxnId="{D8845BFE-4FC0-45A4-84EA-42890BD18019}">
      <dgm:prSet/>
      <dgm:spPr/>
      <dgm:t>
        <a:bodyPr/>
        <a:lstStyle/>
        <a:p>
          <a:endParaRPr lang="lv-LV"/>
        </a:p>
      </dgm:t>
    </dgm:pt>
    <dgm:pt modelId="{0D2C039B-C398-4D9E-88D4-D38778E0702E}" type="sibTrans" cxnId="{D8845BFE-4FC0-45A4-84EA-42890BD18019}">
      <dgm:prSet/>
      <dgm:spPr/>
      <dgm:t>
        <a:bodyPr/>
        <a:lstStyle/>
        <a:p>
          <a:endParaRPr lang="lv-LV"/>
        </a:p>
      </dgm:t>
    </dgm:pt>
    <dgm:pt modelId="{D57F440C-D37E-4134-B813-39EF6D7F3B6F}" type="pres">
      <dgm:prSet presAssocID="{D252056D-4160-4469-86EF-AE3C707D951A}" presName="Name0" presStyleCnt="0">
        <dgm:presLayoutVars>
          <dgm:chMax val="7"/>
          <dgm:chPref val="7"/>
          <dgm:dir/>
        </dgm:presLayoutVars>
      </dgm:prSet>
      <dgm:spPr/>
      <dgm:t>
        <a:bodyPr/>
        <a:lstStyle/>
        <a:p>
          <a:endParaRPr lang="lv-LV"/>
        </a:p>
      </dgm:t>
    </dgm:pt>
    <dgm:pt modelId="{7B699FD9-790B-42C0-8E12-EE1EBC243DD8}" type="pres">
      <dgm:prSet presAssocID="{D252056D-4160-4469-86EF-AE3C707D951A}" presName="Name1" presStyleCnt="0"/>
      <dgm:spPr/>
      <dgm:t>
        <a:bodyPr/>
        <a:lstStyle/>
        <a:p>
          <a:endParaRPr lang="en-GB"/>
        </a:p>
      </dgm:t>
    </dgm:pt>
    <dgm:pt modelId="{4D5A3F24-32D8-4431-AD5E-47F2C41C1534}" type="pres">
      <dgm:prSet presAssocID="{D252056D-4160-4469-86EF-AE3C707D951A}" presName="cycle" presStyleCnt="0"/>
      <dgm:spPr/>
      <dgm:t>
        <a:bodyPr/>
        <a:lstStyle/>
        <a:p>
          <a:endParaRPr lang="en-GB"/>
        </a:p>
      </dgm:t>
    </dgm:pt>
    <dgm:pt modelId="{48287E69-F9A2-4BBB-90FD-2472279B3D71}" type="pres">
      <dgm:prSet presAssocID="{D252056D-4160-4469-86EF-AE3C707D951A}" presName="srcNode" presStyleLbl="node1" presStyleIdx="0" presStyleCnt="6"/>
      <dgm:spPr/>
      <dgm:t>
        <a:bodyPr/>
        <a:lstStyle/>
        <a:p>
          <a:endParaRPr lang="en-GB"/>
        </a:p>
      </dgm:t>
    </dgm:pt>
    <dgm:pt modelId="{7A158E74-9EE6-4C0A-A3B1-3F1511D290C7}" type="pres">
      <dgm:prSet presAssocID="{D252056D-4160-4469-86EF-AE3C707D951A}" presName="conn" presStyleLbl="parChTrans1D2" presStyleIdx="0" presStyleCnt="1"/>
      <dgm:spPr/>
      <dgm:t>
        <a:bodyPr/>
        <a:lstStyle/>
        <a:p>
          <a:endParaRPr lang="lv-LV"/>
        </a:p>
      </dgm:t>
    </dgm:pt>
    <dgm:pt modelId="{FF09ADAD-9F08-4D99-806C-5CD9366F3E6C}" type="pres">
      <dgm:prSet presAssocID="{D252056D-4160-4469-86EF-AE3C707D951A}" presName="extraNode" presStyleLbl="node1" presStyleIdx="0" presStyleCnt="6"/>
      <dgm:spPr/>
      <dgm:t>
        <a:bodyPr/>
        <a:lstStyle/>
        <a:p>
          <a:endParaRPr lang="en-GB"/>
        </a:p>
      </dgm:t>
    </dgm:pt>
    <dgm:pt modelId="{93387619-AE44-4436-B435-D83250495365}" type="pres">
      <dgm:prSet presAssocID="{D252056D-4160-4469-86EF-AE3C707D951A}" presName="dstNode" presStyleLbl="node1" presStyleIdx="0" presStyleCnt="6"/>
      <dgm:spPr/>
      <dgm:t>
        <a:bodyPr/>
        <a:lstStyle/>
        <a:p>
          <a:endParaRPr lang="en-GB"/>
        </a:p>
      </dgm:t>
    </dgm:pt>
    <dgm:pt modelId="{4EE1A904-7BA0-4A1C-965F-887AAAD1D0ED}" type="pres">
      <dgm:prSet presAssocID="{52F15AF9-6BEF-45FC-8607-FC6DDAB1F538}" presName="text_1" presStyleLbl="node1" presStyleIdx="0" presStyleCnt="6">
        <dgm:presLayoutVars>
          <dgm:bulletEnabled val="1"/>
        </dgm:presLayoutVars>
      </dgm:prSet>
      <dgm:spPr/>
      <dgm:t>
        <a:bodyPr/>
        <a:lstStyle/>
        <a:p>
          <a:endParaRPr lang="lv-LV"/>
        </a:p>
      </dgm:t>
    </dgm:pt>
    <dgm:pt modelId="{50C93E7B-FA25-41F1-9803-06D68F568AE4}" type="pres">
      <dgm:prSet presAssocID="{52F15AF9-6BEF-45FC-8607-FC6DDAB1F538}" presName="accent_1" presStyleCnt="0"/>
      <dgm:spPr/>
      <dgm:t>
        <a:bodyPr/>
        <a:lstStyle/>
        <a:p>
          <a:endParaRPr lang="en-GB"/>
        </a:p>
      </dgm:t>
    </dgm:pt>
    <dgm:pt modelId="{851FE6E0-41E3-4CAF-B1D9-8FCB0560EBCE}" type="pres">
      <dgm:prSet presAssocID="{52F15AF9-6BEF-45FC-8607-FC6DDAB1F538}" presName="accentRepeatNode" presStyleLbl="solidFgAcc1" presStyleIdx="0" presStyleCnt="6"/>
      <dgm:spPr/>
      <dgm:t>
        <a:bodyPr/>
        <a:lstStyle/>
        <a:p>
          <a:endParaRPr lang="en-GB"/>
        </a:p>
      </dgm:t>
    </dgm:pt>
    <dgm:pt modelId="{02E1231D-5CB8-4C40-B931-B604475BE249}" type="pres">
      <dgm:prSet presAssocID="{FEF02238-A14C-457B-8185-A276C3E7BC88}" presName="text_2" presStyleLbl="node1" presStyleIdx="1" presStyleCnt="6">
        <dgm:presLayoutVars>
          <dgm:bulletEnabled val="1"/>
        </dgm:presLayoutVars>
      </dgm:prSet>
      <dgm:spPr/>
      <dgm:t>
        <a:bodyPr/>
        <a:lstStyle/>
        <a:p>
          <a:endParaRPr lang="en-GB"/>
        </a:p>
      </dgm:t>
    </dgm:pt>
    <dgm:pt modelId="{67FA8614-7354-B847-9CCC-A45EBD8CCD09}" type="pres">
      <dgm:prSet presAssocID="{FEF02238-A14C-457B-8185-A276C3E7BC88}" presName="accent_2" presStyleCnt="0"/>
      <dgm:spPr/>
    </dgm:pt>
    <dgm:pt modelId="{918754BE-E8A0-4CB3-9B9E-E48C6D93C92B}" type="pres">
      <dgm:prSet presAssocID="{FEF02238-A14C-457B-8185-A276C3E7BC88}" presName="accentRepeatNode" presStyleLbl="solidFgAcc1" presStyleIdx="1" presStyleCnt="6"/>
      <dgm:spPr/>
      <dgm:t>
        <a:bodyPr/>
        <a:lstStyle/>
        <a:p>
          <a:endParaRPr lang="en-GB"/>
        </a:p>
      </dgm:t>
    </dgm:pt>
    <dgm:pt modelId="{C29C045D-86BE-CD4C-8B2B-E688AC2C2FA6}" type="pres">
      <dgm:prSet presAssocID="{231D21E2-9854-4235-AB90-AD9A17A4BF0D}" presName="text_3" presStyleLbl="node1" presStyleIdx="2" presStyleCnt="6" custScaleY="167699">
        <dgm:presLayoutVars>
          <dgm:bulletEnabled val="1"/>
        </dgm:presLayoutVars>
      </dgm:prSet>
      <dgm:spPr/>
      <dgm:t>
        <a:bodyPr/>
        <a:lstStyle/>
        <a:p>
          <a:endParaRPr lang="en-GB"/>
        </a:p>
      </dgm:t>
    </dgm:pt>
    <dgm:pt modelId="{1800FD31-DBFF-104E-AA44-79E4B2795403}" type="pres">
      <dgm:prSet presAssocID="{231D21E2-9854-4235-AB90-AD9A17A4BF0D}" presName="accent_3" presStyleCnt="0"/>
      <dgm:spPr/>
    </dgm:pt>
    <dgm:pt modelId="{8B24ED5A-30DC-44D1-8522-2EF12B1D4F88}" type="pres">
      <dgm:prSet presAssocID="{231D21E2-9854-4235-AB90-AD9A17A4BF0D}" presName="accentRepeatNode" presStyleLbl="solidFgAcc1" presStyleIdx="2" presStyleCnt="6"/>
      <dgm:spPr/>
      <dgm:t>
        <a:bodyPr/>
        <a:lstStyle/>
        <a:p>
          <a:endParaRPr lang="en-GB"/>
        </a:p>
      </dgm:t>
    </dgm:pt>
    <dgm:pt modelId="{72FEDD1B-474D-4B4D-8F8C-8ADE707286B0}" type="pres">
      <dgm:prSet presAssocID="{1A16AF84-C28F-494D-A76A-01416CA10F6F}" presName="text_4" presStyleLbl="node1" presStyleIdx="3" presStyleCnt="6">
        <dgm:presLayoutVars>
          <dgm:bulletEnabled val="1"/>
        </dgm:presLayoutVars>
      </dgm:prSet>
      <dgm:spPr/>
      <dgm:t>
        <a:bodyPr/>
        <a:lstStyle/>
        <a:p>
          <a:endParaRPr lang="lv-LV"/>
        </a:p>
      </dgm:t>
    </dgm:pt>
    <dgm:pt modelId="{E321154A-4322-4305-AEF4-F42EDDF33C08}" type="pres">
      <dgm:prSet presAssocID="{1A16AF84-C28F-494D-A76A-01416CA10F6F}" presName="accent_4" presStyleCnt="0"/>
      <dgm:spPr/>
      <dgm:t>
        <a:bodyPr/>
        <a:lstStyle/>
        <a:p>
          <a:endParaRPr lang="en-GB"/>
        </a:p>
      </dgm:t>
    </dgm:pt>
    <dgm:pt modelId="{B6810F1F-C2F0-4CCA-BA4E-A4968B63B90E}" type="pres">
      <dgm:prSet presAssocID="{1A16AF84-C28F-494D-A76A-01416CA10F6F}" presName="accentRepeatNode" presStyleLbl="solidFgAcc1" presStyleIdx="3" presStyleCnt="6"/>
      <dgm:spPr/>
      <dgm:t>
        <a:bodyPr/>
        <a:lstStyle/>
        <a:p>
          <a:endParaRPr lang="en-GB"/>
        </a:p>
      </dgm:t>
    </dgm:pt>
    <dgm:pt modelId="{8C2FAFF9-4A60-4173-94E3-6E9C866A7AA9}" type="pres">
      <dgm:prSet presAssocID="{4C9026CC-E5F3-4CAF-B2F3-4D44C82D26A2}" presName="text_5" presStyleLbl="node1" presStyleIdx="4" presStyleCnt="6" custScaleX="99598" custScaleY="124369">
        <dgm:presLayoutVars>
          <dgm:bulletEnabled val="1"/>
        </dgm:presLayoutVars>
      </dgm:prSet>
      <dgm:spPr/>
      <dgm:t>
        <a:bodyPr/>
        <a:lstStyle/>
        <a:p>
          <a:endParaRPr lang="lv-LV"/>
        </a:p>
      </dgm:t>
    </dgm:pt>
    <dgm:pt modelId="{DD9A31D3-E2B2-4DC8-96C7-B3EBC2F82BB6}" type="pres">
      <dgm:prSet presAssocID="{4C9026CC-E5F3-4CAF-B2F3-4D44C82D26A2}" presName="accent_5" presStyleCnt="0"/>
      <dgm:spPr/>
      <dgm:t>
        <a:bodyPr/>
        <a:lstStyle/>
        <a:p>
          <a:endParaRPr lang="en-GB"/>
        </a:p>
      </dgm:t>
    </dgm:pt>
    <dgm:pt modelId="{038C44CD-98FE-48E3-A38A-17A7A233E3C5}" type="pres">
      <dgm:prSet presAssocID="{4C9026CC-E5F3-4CAF-B2F3-4D44C82D26A2}" presName="accentRepeatNode" presStyleLbl="solidFgAcc1" presStyleIdx="4" presStyleCnt="6"/>
      <dgm:spPr/>
      <dgm:t>
        <a:bodyPr/>
        <a:lstStyle/>
        <a:p>
          <a:endParaRPr lang="en-GB"/>
        </a:p>
      </dgm:t>
    </dgm:pt>
    <dgm:pt modelId="{13572FE9-F938-4AF4-8E77-09291F56634B}" type="pres">
      <dgm:prSet presAssocID="{458704BA-BAF4-46A2-A6B8-3EB1B5105A48}" presName="text_6" presStyleLbl="node1" presStyleIdx="5" presStyleCnt="6">
        <dgm:presLayoutVars>
          <dgm:bulletEnabled val="1"/>
        </dgm:presLayoutVars>
      </dgm:prSet>
      <dgm:spPr/>
      <dgm:t>
        <a:bodyPr/>
        <a:lstStyle/>
        <a:p>
          <a:endParaRPr lang="lv-LV"/>
        </a:p>
      </dgm:t>
    </dgm:pt>
    <dgm:pt modelId="{191442E3-DCFB-4EAC-B16B-977074DD769C}" type="pres">
      <dgm:prSet presAssocID="{458704BA-BAF4-46A2-A6B8-3EB1B5105A48}" presName="accent_6" presStyleCnt="0"/>
      <dgm:spPr/>
      <dgm:t>
        <a:bodyPr/>
        <a:lstStyle/>
        <a:p>
          <a:endParaRPr lang="en-GB"/>
        </a:p>
      </dgm:t>
    </dgm:pt>
    <dgm:pt modelId="{1E3E7F60-0484-489C-A9AF-9EB4C9F35C21}" type="pres">
      <dgm:prSet presAssocID="{458704BA-BAF4-46A2-A6B8-3EB1B5105A48}" presName="accentRepeatNode" presStyleLbl="solidFgAcc1" presStyleIdx="5" presStyleCnt="6"/>
      <dgm:spPr/>
      <dgm:t>
        <a:bodyPr/>
        <a:lstStyle/>
        <a:p>
          <a:endParaRPr lang="en-GB"/>
        </a:p>
      </dgm:t>
    </dgm:pt>
  </dgm:ptLst>
  <dgm:cxnLst>
    <dgm:cxn modelId="{90E6B248-1EFC-1B46-A268-A83E12F45048}" type="presOf" srcId="{458704BA-BAF4-46A2-A6B8-3EB1B5105A48}" destId="{13572FE9-F938-4AF4-8E77-09291F56634B}" srcOrd="0" destOrd="0" presId="urn:microsoft.com/office/officeart/2008/layout/VerticalCurvedList"/>
    <dgm:cxn modelId="{A63A4825-8E8F-4446-9D98-8ADED5BE54F6}" srcId="{D252056D-4160-4469-86EF-AE3C707D951A}" destId="{231D21E2-9854-4235-AB90-AD9A17A4BF0D}" srcOrd="2" destOrd="0" parTransId="{1F4B29EE-65F3-45F6-9DBC-FD81DED7D325}" sibTransId="{A5216AE7-3713-4D62-B2C2-8AFD18D7618B}"/>
    <dgm:cxn modelId="{B2E96057-ECF3-4D80-8A1D-90B55B6EC0D6}" srcId="{D252056D-4160-4469-86EF-AE3C707D951A}" destId="{FEF02238-A14C-457B-8185-A276C3E7BC88}" srcOrd="1" destOrd="0" parTransId="{6CFB7275-ADC5-4D08-A325-93EA1449F005}" sibTransId="{7692E190-2DB2-4435-B17A-7124307065BB}"/>
    <dgm:cxn modelId="{0B1A279C-61A1-EF46-8F64-CBC54CFF7E0E}" type="presOf" srcId="{52F15AF9-6BEF-45FC-8607-FC6DDAB1F538}" destId="{4EE1A904-7BA0-4A1C-965F-887AAAD1D0ED}" srcOrd="0" destOrd="0" presId="urn:microsoft.com/office/officeart/2008/layout/VerticalCurvedList"/>
    <dgm:cxn modelId="{4C8DCD76-11CE-4615-9A64-E04F16720758}" type="presOf" srcId="{D252056D-4160-4469-86EF-AE3C707D951A}" destId="{D57F440C-D37E-4134-B813-39EF6D7F3B6F}" srcOrd="0" destOrd="0" presId="urn:microsoft.com/office/officeart/2008/layout/VerticalCurvedList"/>
    <dgm:cxn modelId="{AC7903B0-D40F-5B45-9982-515F48C1D41B}" type="presOf" srcId="{77FDB4DA-AFEE-41C4-812E-C24660050F78}" destId="{7A158E74-9EE6-4C0A-A3B1-3F1511D290C7}" srcOrd="0" destOrd="0" presId="urn:microsoft.com/office/officeart/2008/layout/VerticalCurvedList"/>
    <dgm:cxn modelId="{9FC29552-1F40-A841-845B-5DE995FA975E}" type="presOf" srcId="{FEF02238-A14C-457B-8185-A276C3E7BC88}" destId="{02E1231D-5CB8-4C40-B931-B604475BE249}" srcOrd="0" destOrd="0" presId="urn:microsoft.com/office/officeart/2008/layout/VerticalCurvedList"/>
    <dgm:cxn modelId="{EE6766A8-051A-499B-A5C3-329407670B6A}" srcId="{D252056D-4160-4469-86EF-AE3C707D951A}" destId="{1A16AF84-C28F-494D-A76A-01416CA10F6F}" srcOrd="3" destOrd="0" parTransId="{0EA9E693-F40D-49AC-A23B-A414FCA958DC}" sibTransId="{B318678F-229C-40FF-B36C-5AA3EE2153C4}"/>
    <dgm:cxn modelId="{163659C9-65AE-944D-8EF5-FA724D03F19E}" type="presOf" srcId="{4C9026CC-E5F3-4CAF-B2F3-4D44C82D26A2}" destId="{8C2FAFF9-4A60-4173-94E3-6E9C866A7AA9}" srcOrd="0" destOrd="0" presId="urn:microsoft.com/office/officeart/2008/layout/VerticalCurvedList"/>
    <dgm:cxn modelId="{E7B03FDC-E165-4F4F-93B3-958463A53F2B}" type="presOf" srcId="{231D21E2-9854-4235-AB90-AD9A17A4BF0D}" destId="{C29C045D-86BE-CD4C-8B2B-E688AC2C2FA6}" srcOrd="0" destOrd="0" presId="urn:microsoft.com/office/officeart/2008/layout/VerticalCurvedList"/>
    <dgm:cxn modelId="{859FCB2E-C3E1-4D0B-9C77-5BEFACFFF48C}" srcId="{D252056D-4160-4469-86EF-AE3C707D951A}" destId="{4C9026CC-E5F3-4CAF-B2F3-4D44C82D26A2}" srcOrd="4" destOrd="0" parTransId="{05A09CD0-5FCB-4082-9295-CC41E1806126}" sibTransId="{9E4C12F1-9E5E-46AD-9422-6002F71E9736}"/>
    <dgm:cxn modelId="{12725031-2C8B-5A4D-9D87-AAFB87D834EB}" type="presOf" srcId="{1A16AF84-C28F-494D-A76A-01416CA10F6F}" destId="{72FEDD1B-474D-4B4D-8F8C-8ADE707286B0}" srcOrd="0" destOrd="0" presId="urn:microsoft.com/office/officeart/2008/layout/VerticalCurvedList"/>
    <dgm:cxn modelId="{D8845BFE-4FC0-45A4-84EA-42890BD18019}" srcId="{D252056D-4160-4469-86EF-AE3C707D951A}" destId="{458704BA-BAF4-46A2-A6B8-3EB1B5105A48}" srcOrd="5" destOrd="0" parTransId="{C063523B-2919-4F7F-83DD-2F55674ACFAA}" sibTransId="{0D2C039B-C398-4D9E-88D4-D38778E0702E}"/>
    <dgm:cxn modelId="{26CE5DB5-BE40-4678-84CB-AE5990D8F361}" srcId="{D252056D-4160-4469-86EF-AE3C707D951A}" destId="{52F15AF9-6BEF-45FC-8607-FC6DDAB1F538}" srcOrd="0" destOrd="0" parTransId="{A14B475B-6443-4A8C-9E0B-E79778DA8427}" sibTransId="{77FDB4DA-AFEE-41C4-812E-C24660050F78}"/>
    <dgm:cxn modelId="{BBE50B0D-D16C-F44A-A83B-52A5073209D9}" type="presParOf" srcId="{D57F440C-D37E-4134-B813-39EF6D7F3B6F}" destId="{7B699FD9-790B-42C0-8E12-EE1EBC243DD8}" srcOrd="0" destOrd="0" presId="urn:microsoft.com/office/officeart/2008/layout/VerticalCurvedList"/>
    <dgm:cxn modelId="{9590C889-6B70-C848-BE65-F005C96AA8EF}" type="presParOf" srcId="{7B699FD9-790B-42C0-8E12-EE1EBC243DD8}" destId="{4D5A3F24-32D8-4431-AD5E-47F2C41C1534}" srcOrd="0" destOrd="0" presId="urn:microsoft.com/office/officeart/2008/layout/VerticalCurvedList"/>
    <dgm:cxn modelId="{7931183D-AE0E-C54A-962B-640345BB1197}" type="presParOf" srcId="{4D5A3F24-32D8-4431-AD5E-47F2C41C1534}" destId="{48287E69-F9A2-4BBB-90FD-2472279B3D71}" srcOrd="0" destOrd="0" presId="urn:microsoft.com/office/officeart/2008/layout/VerticalCurvedList"/>
    <dgm:cxn modelId="{89F7ECE3-58C0-FE44-9B41-00ABE10A4453}" type="presParOf" srcId="{4D5A3F24-32D8-4431-AD5E-47F2C41C1534}" destId="{7A158E74-9EE6-4C0A-A3B1-3F1511D290C7}" srcOrd="1" destOrd="0" presId="urn:microsoft.com/office/officeart/2008/layout/VerticalCurvedList"/>
    <dgm:cxn modelId="{D93B1B73-2ADF-3F43-A6AD-447BCBF38C62}" type="presParOf" srcId="{4D5A3F24-32D8-4431-AD5E-47F2C41C1534}" destId="{FF09ADAD-9F08-4D99-806C-5CD9366F3E6C}" srcOrd="2" destOrd="0" presId="urn:microsoft.com/office/officeart/2008/layout/VerticalCurvedList"/>
    <dgm:cxn modelId="{98756252-2B02-5044-A908-DF25E017FBA9}" type="presParOf" srcId="{4D5A3F24-32D8-4431-AD5E-47F2C41C1534}" destId="{93387619-AE44-4436-B435-D83250495365}" srcOrd="3" destOrd="0" presId="urn:microsoft.com/office/officeart/2008/layout/VerticalCurvedList"/>
    <dgm:cxn modelId="{A40F0073-DD28-0A4B-8194-82E4F6EEF3C1}" type="presParOf" srcId="{7B699FD9-790B-42C0-8E12-EE1EBC243DD8}" destId="{4EE1A904-7BA0-4A1C-965F-887AAAD1D0ED}" srcOrd="1" destOrd="0" presId="urn:microsoft.com/office/officeart/2008/layout/VerticalCurvedList"/>
    <dgm:cxn modelId="{184AC9A5-44E9-1A43-83A8-EABA761E7553}" type="presParOf" srcId="{7B699FD9-790B-42C0-8E12-EE1EBC243DD8}" destId="{50C93E7B-FA25-41F1-9803-06D68F568AE4}" srcOrd="2" destOrd="0" presId="urn:microsoft.com/office/officeart/2008/layout/VerticalCurvedList"/>
    <dgm:cxn modelId="{A15212B8-E99D-8748-829B-4B03FCBDF6AD}" type="presParOf" srcId="{50C93E7B-FA25-41F1-9803-06D68F568AE4}" destId="{851FE6E0-41E3-4CAF-B1D9-8FCB0560EBCE}" srcOrd="0" destOrd="0" presId="urn:microsoft.com/office/officeart/2008/layout/VerticalCurvedList"/>
    <dgm:cxn modelId="{3D02F537-777B-0D4A-B307-CE3F9307D190}" type="presParOf" srcId="{7B699FD9-790B-42C0-8E12-EE1EBC243DD8}" destId="{02E1231D-5CB8-4C40-B931-B604475BE249}" srcOrd="3" destOrd="0" presId="urn:microsoft.com/office/officeart/2008/layout/VerticalCurvedList"/>
    <dgm:cxn modelId="{6D120992-3B84-F44F-94FF-5E01D47F7A3D}" type="presParOf" srcId="{7B699FD9-790B-42C0-8E12-EE1EBC243DD8}" destId="{67FA8614-7354-B847-9CCC-A45EBD8CCD09}" srcOrd="4" destOrd="0" presId="urn:microsoft.com/office/officeart/2008/layout/VerticalCurvedList"/>
    <dgm:cxn modelId="{8B49848D-34E0-4A47-B2C5-5B78CA374C87}" type="presParOf" srcId="{67FA8614-7354-B847-9CCC-A45EBD8CCD09}" destId="{918754BE-E8A0-4CB3-9B9E-E48C6D93C92B}" srcOrd="0" destOrd="0" presId="urn:microsoft.com/office/officeart/2008/layout/VerticalCurvedList"/>
    <dgm:cxn modelId="{299749B1-12F4-5C49-8918-07897C4A72FC}" type="presParOf" srcId="{7B699FD9-790B-42C0-8E12-EE1EBC243DD8}" destId="{C29C045D-86BE-CD4C-8B2B-E688AC2C2FA6}" srcOrd="5" destOrd="0" presId="urn:microsoft.com/office/officeart/2008/layout/VerticalCurvedList"/>
    <dgm:cxn modelId="{EFB3001B-D362-CE42-9A8F-FEB998E1FC30}" type="presParOf" srcId="{7B699FD9-790B-42C0-8E12-EE1EBC243DD8}" destId="{1800FD31-DBFF-104E-AA44-79E4B2795403}" srcOrd="6" destOrd="0" presId="urn:microsoft.com/office/officeart/2008/layout/VerticalCurvedList"/>
    <dgm:cxn modelId="{8DD6D973-EFDB-384D-A545-43E5E87DDA94}" type="presParOf" srcId="{1800FD31-DBFF-104E-AA44-79E4B2795403}" destId="{8B24ED5A-30DC-44D1-8522-2EF12B1D4F88}" srcOrd="0" destOrd="0" presId="urn:microsoft.com/office/officeart/2008/layout/VerticalCurvedList"/>
    <dgm:cxn modelId="{9F13C2D4-B599-E545-808A-CBE9BFE1E143}" type="presParOf" srcId="{7B699FD9-790B-42C0-8E12-EE1EBC243DD8}" destId="{72FEDD1B-474D-4B4D-8F8C-8ADE707286B0}" srcOrd="7" destOrd="0" presId="urn:microsoft.com/office/officeart/2008/layout/VerticalCurvedList"/>
    <dgm:cxn modelId="{AC8E7FC3-9128-2C45-9603-11F274844D00}" type="presParOf" srcId="{7B699FD9-790B-42C0-8E12-EE1EBC243DD8}" destId="{E321154A-4322-4305-AEF4-F42EDDF33C08}" srcOrd="8" destOrd="0" presId="urn:microsoft.com/office/officeart/2008/layout/VerticalCurvedList"/>
    <dgm:cxn modelId="{6C1F71A3-3F77-7746-9C24-07AB7EF6F5BA}" type="presParOf" srcId="{E321154A-4322-4305-AEF4-F42EDDF33C08}" destId="{B6810F1F-C2F0-4CCA-BA4E-A4968B63B90E}" srcOrd="0" destOrd="0" presId="urn:microsoft.com/office/officeart/2008/layout/VerticalCurvedList"/>
    <dgm:cxn modelId="{04090433-0902-6D45-82B5-E8EF645CEE6F}" type="presParOf" srcId="{7B699FD9-790B-42C0-8E12-EE1EBC243DD8}" destId="{8C2FAFF9-4A60-4173-94E3-6E9C866A7AA9}" srcOrd="9" destOrd="0" presId="urn:microsoft.com/office/officeart/2008/layout/VerticalCurvedList"/>
    <dgm:cxn modelId="{AC835EF0-3DD7-334E-A4AC-EA6C68ECEA97}" type="presParOf" srcId="{7B699FD9-790B-42C0-8E12-EE1EBC243DD8}" destId="{DD9A31D3-E2B2-4DC8-96C7-B3EBC2F82BB6}" srcOrd="10" destOrd="0" presId="urn:microsoft.com/office/officeart/2008/layout/VerticalCurvedList"/>
    <dgm:cxn modelId="{8D45AD3A-CAA5-5145-BA96-3E4962FCB5AC}" type="presParOf" srcId="{DD9A31D3-E2B2-4DC8-96C7-B3EBC2F82BB6}" destId="{038C44CD-98FE-48E3-A38A-17A7A233E3C5}" srcOrd="0" destOrd="0" presId="urn:microsoft.com/office/officeart/2008/layout/VerticalCurvedList"/>
    <dgm:cxn modelId="{E60DED83-D2AE-A440-8F61-208B7D117D6D}" type="presParOf" srcId="{7B699FD9-790B-42C0-8E12-EE1EBC243DD8}" destId="{13572FE9-F938-4AF4-8E77-09291F56634B}" srcOrd="11" destOrd="0" presId="urn:microsoft.com/office/officeart/2008/layout/VerticalCurvedList"/>
    <dgm:cxn modelId="{485F650B-34D8-FB4A-97A6-ADE84E703985}" type="presParOf" srcId="{7B699FD9-790B-42C0-8E12-EE1EBC243DD8}" destId="{191442E3-DCFB-4EAC-B16B-977074DD769C}" srcOrd="12" destOrd="0" presId="urn:microsoft.com/office/officeart/2008/layout/VerticalCurvedList"/>
    <dgm:cxn modelId="{17B060C5-4117-3443-813E-AE262E031471}" type="presParOf" srcId="{191442E3-DCFB-4EAC-B16B-977074DD769C}" destId="{1E3E7F60-0484-489C-A9AF-9EB4C9F35C2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2FC025D-1BB1-46DB-9D40-D9CF9A51BBD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lv-LV"/>
        </a:p>
      </dgm:t>
    </dgm:pt>
    <dgm:pt modelId="{7042D7B3-FD4A-4717-A3A5-2D3532D301F4}">
      <dgm:prSet custT="1"/>
      <dgm:spPr/>
      <dgm:t>
        <a:bodyPr/>
        <a:lstStyle/>
        <a:p>
          <a:pPr algn="l"/>
          <a:r>
            <a:rPr lang="lv-LV" sz="1600" dirty="0" smtClean="0">
              <a:solidFill>
                <a:schemeClr val="tx2">
                  <a:lumMod val="75000"/>
                </a:schemeClr>
              </a:solidFill>
              <a:latin typeface="Arial" pitchFamily="34" charset="0"/>
              <a:cs typeface="Arial" pitchFamily="34" charset="0"/>
            </a:rPr>
            <a:t>LTV7, LTV1</a:t>
          </a:r>
          <a:endParaRPr lang="lv-LV" sz="1600" dirty="0"/>
        </a:p>
      </dgm:t>
    </dgm:pt>
    <dgm:pt modelId="{D4A3D4FF-9D20-4393-831A-B633EC1A1632}" type="parTrans" cxnId="{CFD798AF-FE4D-4F26-A4CC-46F130A4E6EB}">
      <dgm:prSet/>
      <dgm:spPr/>
      <dgm:t>
        <a:bodyPr/>
        <a:lstStyle/>
        <a:p>
          <a:endParaRPr lang="lv-LV"/>
        </a:p>
      </dgm:t>
    </dgm:pt>
    <dgm:pt modelId="{B7AB7871-5BEE-4156-BE8C-A680CC23AFE5}" type="sibTrans" cxnId="{CFD798AF-FE4D-4F26-A4CC-46F130A4E6EB}">
      <dgm:prSet/>
      <dgm:spPr/>
      <dgm:t>
        <a:bodyPr/>
        <a:lstStyle/>
        <a:p>
          <a:endParaRPr lang="lv-LV"/>
        </a:p>
      </dgm:t>
    </dgm:pt>
    <dgm:pt modelId="{02399D9E-024E-4736-8E8F-22B18728E3F2}">
      <dgm:prSet phldrT="[Text]" custT="1"/>
      <dgm:spPr/>
      <dgm:t>
        <a:bodyPr anchor="ctr"/>
        <a:lstStyle/>
        <a:p>
          <a:r>
            <a:rPr lang="lv-LV" sz="1300" dirty="0" smtClean="0">
              <a:solidFill>
                <a:schemeClr val="bg2">
                  <a:lumMod val="75000"/>
                </a:schemeClr>
              </a:solidFill>
              <a:latin typeface="Arial" pitchFamily="34" charset="0"/>
              <a:cs typeface="Arial" pitchFamily="34" charset="0"/>
            </a:rPr>
            <a:t>demonstrē lielākoties kvalitatīva satura filmas </a:t>
          </a:r>
          <a:endParaRPr lang="lv-LV" sz="1300" dirty="0">
            <a:solidFill>
              <a:schemeClr val="bg2">
                <a:lumMod val="75000"/>
              </a:schemeClr>
            </a:solidFill>
            <a:latin typeface="Arial" pitchFamily="34" charset="0"/>
            <a:cs typeface="Arial" pitchFamily="34" charset="0"/>
          </a:endParaRPr>
        </a:p>
      </dgm:t>
    </dgm:pt>
    <dgm:pt modelId="{80773E0C-7980-467D-8094-51890BFA10E1}" type="parTrans" cxnId="{A8491654-599B-4700-9CF8-C6EBC6FCAD86}">
      <dgm:prSet/>
      <dgm:spPr/>
      <dgm:t>
        <a:bodyPr/>
        <a:lstStyle/>
        <a:p>
          <a:endParaRPr lang="lv-LV"/>
        </a:p>
      </dgm:t>
    </dgm:pt>
    <dgm:pt modelId="{B5D470C8-9275-43DB-BD2A-2540B77BF61A}" type="sibTrans" cxnId="{A8491654-599B-4700-9CF8-C6EBC6FCAD86}">
      <dgm:prSet/>
      <dgm:spPr/>
      <dgm:t>
        <a:bodyPr/>
        <a:lstStyle/>
        <a:p>
          <a:endParaRPr lang="lv-LV"/>
        </a:p>
      </dgm:t>
    </dgm:pt>
    <dgm:pt modelId="{369AB284-ADFA-4D35-9BB9-F1BE8EA8C415}">
      <dgm:prSet phldrT="[Text]" custT="1"/>
      <dgm:spPr/>
      <dgm:t>
        <a:bodyPr anchor="ctr"/>
        <a:lstStyle/>
        <a:p>
          <a:r>
            <a:rPr lang="lv-LV" sz="1300" dirty="0" smtClean="0">
              <a:solidFill>
                <a:schemeClr val="bg2">
                  <a:lumMod val="75000"/>
                </a:schemeClr>
              </a:solidFill>
              <a:latin typeface="Arial" pitchFamily="34" charset="0"/>
              <a:cs typeface="Arial" pitchFamily="34" charset="0"/>
            </a:rPr>
            <a:t>bieži demonstrē skandināvu filmas</a:t>
          </a:r>
          <a:endParaRPr lang="lv-LV" sz="1300" dirty="0">
            <a:solidFill>
              <a:schemeClr val="bg2">
                <a:lumMod val="75000"/>
              </a:schemeClr>
            </a:solidFill>
            <a:latin typeface="Arial" pitchFamily="34" charset="0"/>
            <a:cs typeface="Arial" pitchFamily="34" charset="0"/>
          </a:endParaRPr>
        </a:p>
      </dgm:t>
    </dgm:pt>
    <dgm:pt modelId="{FDAE23CB-3F73-430D-AF95-85083B73E288}" type="parTrans" cxnId="{3E99561C-A914-4C02-9819-9A8032B6F897}">
      <dgm:prSet/>
      <dgm:spPr/>
      <dgm:t>
        <a:bodyPr/>
        <a:lstStyle/>
        <a:p>
          <a:endParaRPr lang="lv-LV"/>
        </a:p>
      </dgm:t>
    </dgm:pt>
    <dgm:pt modelId="{1EFA853F-3555-4EC4-95CB-8A593FA3DF86}" type="sibTrans" cxnId="{3E99561C-A914-4C02-9819-9A8032B6F897}">
      <dgm:prSet/>
      <dgm:spPr/>
      <dgm:t>
        <a:bodyPr/>
        <a:lstStyle/>
        <a:p>
          <a:endParaRPr lang="lv-LV"/>
        </a:p>
      </dgm:t>
    </dgm:pt>
    <dgm:pt modelId="{6788CB9A-61C4-4173-B367-3E4AE5F4B432}">
      <dgm:prSet phldrT="[Text]" custT="1"/>
      <dgm:spPr/>
      <dgm:t>
        <a:bodyPr/>
        <a:lstStyle/>
        <a:p>
          <a:pPr algn="l"/>
          <a:r>
            <a:rPr lang="lv-LV" sz="1600" dirty="0" smtClean="0">
              <a:solidFill>
                <a:schemeClr val="tx2">
                  <a:lumMod val="75000"/>
                </a:schemeClr>
              </a:solidFill>
              <a:latin typeface="Arial" pitchFamily="34" charset="0"/>
              <a:cs typeface="Arial" pitchFamily="34" charset="0"/>
            </a:rPr>
            <a:t>TV21 </a:t>
          </a:r>
          <a:endParaRPr lang="lv-LV" sz="1600" dirty="0"/>
        </a:p>
      </dgm:t>
    </dgm:pt>
    <dgm:pt modelId="{F832AA3F-E70B-408E-9D09-0DD159E2B103}" type="parTrans" cxnId="{57F07662-2031-4BEE-B336-3C41B4F987C3}">
      <dgm:prSet/>
      <dgm:spPr/>
      <dgm:t>
        <a:bodyPr/>
        <a:lstStyle/>
        <a:p>
          <a:endParaRPr lang="lv-LV"/>
        </a:p>
      </dgm:t>
    </dgm:pt>
    <dgm:pt modelId="{233507A1-0570-4EF6-A19F-A5B2BCCB4BAF}" type="sibTrans" cxnId="{57F07662-2031-4BEE-B336-3C41B4F987C3}">
      <dgm:prSet/>
      <dgm:spPr/>
      <dgm:t>
        <a:bodyPr/>
        <a:lstStyle/>
        <a:p>
          <a:endParaRPr lang="lv-LV"/>
        </a:p>
      </dgm:t>
    </dgm:pt>
    <dgm:pt modelId="{F9538741-EFA7-418E-9001-000975AB80A9}">
      <dgm:prSet phldrT="[Text]" custT="1"/>
      <dgm:spPr/>
      <dgm:t>
        <a:bodyPr anchor="ctr"/>
        <a:lstStyle/>
        <a:p>
          <a:r>
            <a:rPr lang="lv-LV" sz="1300" dirty="0" smtClean="0">
              <a:solidFill>
                <a:schemeClr val="bg2">
                  <a:lumMod val="75000"/>
                </a:schemeClr>
              </a:solidFill>
              <a:latin typeface="Arial" pitchFamily="34" charset="0"/>
              <a:cs typeface="Arial" pitchFamily="34" charset="0"/>
            </a:rPr>
            <a:t>daudzveidīgs filmu piedāvājums</a:t>
          </a:r>
          <a:endParaRPr lang="lv-LV" sz="1300" dirty="0">
            <a:solidFill>
              <a:schemeClr val="bg2">
                <a:lumMod val="75000"/>
              </a:schemeClr>
            </a:solidFill>
            <a:latin typeface="Arial" pitchFamily="34" charset="0"/>
            <a:cs typeface="Arial" pitchFamily="34" charset="0"/>
          </a:endParaRPr>
        </a:p>
      </dgm:t>
    </dgm:pt>
    <dgm:pt modelId="{8BCAA54F-F91C-4340-B445-F4D10F66357C}" type="parTrans" cxnId="{E9966C33-4969-4CF2-BE4B-46541A020CBD}">
      <dgm:prSet/>
      <dgm:spPr/>
      <dgm:t>
        <a:bodyPr/>
        <a:lstStyle/>
        <a:p>
          <a:endParaRPr lang="lv-LV"/>
        </a:p>
      </dgm:t>
    </dgm:pt>
    <dgm:pt modelId="{D59A1133-CDA1-409B-BBA6-B4304632D8AC}" type="sibTrans" cxnId="{E9966C33-4969-4CF2-BE4B-46541A020CBD}">
      <dgm:prSet/>
      <dgm:spPr/>
      <dgm:t>
        <a:bodyPr/>
        <a:lstStyle/>
        <a:p>
          <a:endParaRPr lang="lv-LV"/>
        </a:p>
      </dgm:t>
    </dgm:pt>
    <dgm:pt modelId="{E748C887-B800-41B0-BBA8-485BAA01FDBA}">
      <dgm:prSet phldrT="[Text]" custT="1"/>
      <dgm:spPr/>
      <dgm:t>
        <a:bodyPr/>
        <a:lstStyle/>
        <a:p>
          <a:pPr algn="l"/>
          <a:r>
            <a:rPr lang="lv-LV" sz="1600" dirty="0" smtClean="0">
              <a:solidFill>
                <a:schemeClr val="tx2">
                  <a:lumMod val="75000"/>
                </a:schemeClr>
              </a:solidFill>
              <a:latin typeface="Arial" pitchFamily="34" charset="0"/>
              <a:cs typeface="Arial" pitchFamily="34" charset="0"/>
            </a:rPr>
            <a:t>TV3</a:t>
          </a:r>
          <a:endParaRPr lang="lv-LV" sz="1600" dirty="0">
            <a:solidFill>
              <a:schemeClr val="tx2">
                <a:lumMod val="75000"/>
              </a:schemeClr>
            </a:solidFill>
            <a:latin typeface="Arial" pitchFamily="34" charset="0"/>
            <a:cs typeface="Arial" pitchFamily="34" charset="0"/>
          </a:endParaRPr>
        </a:p>
      </dgm:t>
    </dgm:pt>
    <dgm:pt modelId="{E89EFA12-79DB-4034-904C-9075BA0FDDEF}" type="parTrans" cxnId="{8C828BE4-91EA-4B85-8A3F-C62DDA8D7F90}">
      <dgm:prSet/>
      <dgm:spPr/>
      <dgm:t>
        <a:bodyPr/>
        <a:lstStyle/>
        <a:p>
          <a:endParaRPr lang="lv-LV"/>
        </a:p>
      </dgm:t>
    </dgm:pt>
    <dgm:pt modelId="{6A4BC345-3F5F-41F8-A7C1-84F24F8ED4C3}" type="sibTrans" cxnId="{8C828BE4-91EA-4B85-8A3F-C62DDA8D7F90}">
      <dgm:prSet/>
      <dgm:spPr/>
      <dgm:t>
        <a:bodyPr/>
        <a:lstStyle/>
        <a:p>
          <a:endParaRPr lang="lv-LV"/>
        </a:p>
      </dgm:t>
    </dgm:pt>
    <dgm:pt modelId="{C0AFF8CD-FCC7-4AC6-9EED-19D0A9B83899}">
      <dgm:prSet phldrT="[Text]" custT="1"/>
      <dgm:spPr/>
      <dgm:t>
        <a:bodyPr anchor="ctr"/>
        <a:lstStyle/>
        <a:p>
          <a:r>
            <a:rPr lang="lv-LV" sz="1300" dirty="0" smtClean="0">
              <a:solidFill>
                <a:schemeClr val="bg2">
                  <a:lumMod val="75000"/>
                </a:schemeClr>
              </a:solidFill>
              <a:latin typeface="Arial" pitchFamily="34" charset="0"/>
              <a:cs typeface="Arial" pitchFamily="34" charset="0"/>
            </a:rPr>
            <a:t>filmas pieejamas jebkurā laikā</a:t>
          </a:r>
          <a:endParaRPr lang="lv-LV" sz="1300" dirty="0">
            <a:solidFill>
              <a:schemeClr val="bg2">
                <a:lumMod val="75000"/>
              </a:schemeClr>
            </a:solidFill>
            <a:latin typeface="Arial" pitchFamily="34" charset="0"/>
            <a:cs typeface="Arial" pitchFamily="34" charset="0"/>
          </a:endParaRPr>
        </a:p>
      </dgm:t>
    </dgm:pt>
    <dgm:pt modelId="{88835554-5D3E-4CAD-BEEA-154D468DF139}" type="parTrans" cxnId="{4CC209C9-C107-430F-B567-5E6E1A0FA974}">
      <dgm:prSet/>
      <dgm:spPr/>
      <dgm:t>
        <a:bodyPr/>
        <a:lstStyle/>
        <a:p>
          <a:endParaRPr lang="lv-LV"/>
        </a:p>
      </dgm:t>
    </dgm:pt>
    <dgm:pt modelId="{12E49B50-0242-4B38-8D59-4ED212DC09D7}" type="sibTrans" cxnId="{4CC209C9-C107-430F-B567-5E6E1A0FA974}">
      <dgm:prSet/>
      <dgm:spPr/>
      <dgm:t>
        <a:bodyPr/>
        <a:lstStyle/>
        <a:p>
          <a:endParaRPr lang="lv-LV"/>
        </a:p>
      </dgm:t>
    </dgm:pt>
    <dgm:pt modelId="{BBDADEA7-231E-447E-BCA6-ADF6E72B77BF}">
      <dgm:prSet phldrT="[Text]" custT="1"/>
      <dgm:spPr/>
      <dgm:t>
        <a:bodyPr anchor="ctr"/>
        <a:lstStyle/>
        <a:p>
          <a:r>
            <a:rPr lang="lv-LV" sz="1300" dirty="0" smtClean="0">
              <a:solidFill>
                <a:schemeClr val="bg2">
                  <a:lumMod val="75000"/>
                </a:schemeClr>
              </a:solidFill>
              <a:latin typeface="Arial" pitchFamily="34" charset="0"/>
              <a:cs typeface="Arial" pitchFamily="34" charset="0"/>
            </a:rPr>
            <a:t>plašs Eiropas valstu filmu piedāvājums</a:t>
          </a:r>
          <a:endParaRPr lang="lv-LV" sz="1300" dirty="0">
            <a:solidFill>
              <a:schemeClr val="bg2">
                <a:lumMod val="75000"/>
              </a:schemeClr>
            </a:solidFill>
            <a:latin typeface="Arial" pitchFamily="34" charset="0"/>
            <a:cs typeface="Arial" pitchFamily="34" charset="0"/>
          </a:endParaRPr>
        </a:p>
      </dgm:t>
    </dgm:pt>
    <dgm:pt modelId="{3D605DC9-A0C2-496B-9CF0-52B555C56F5D}" type="parTrans" cxnId="{277CB17C-73CC-4942-A868-A6E44D79D463}">
      <dgm:prSet/>
      <dgm:spPr/>
      <dgm:t>
        <a:bodyPr/>
        <a:lstStyle/>
        <a:p>
          <a:endParaRPr lang="lv-LV"/>
        </a:p>
      </dgm:t>
    </dgm:pt>
    <dgm:pt modelId="{C157AF4D-BFCB-4E60-866F-26EFECE325C2}" type="sibTrans" cxnId="{277CB17C-73CC-4942-A868-A6E44D79D463}">
      <dgm:prSet/>
      <dgm:spPr/>
      <dgm:t>
        <a:bodyPr/>
        <a:lstStyle/>
        <a:p>
          <a:endParaRPr lang="lv-LV"/>
        </a:p>
      </dgm:t>
    </dgm:pt>
    <dgm:pt modelId="{92343F06-1D35-4015-B1D9-AB307B7F5241}">
      <dgm:prSet phldrT="[Text]" custT="1"/>
      <dgm:spPr/>
      <dgm:t>
        <a:bodyPr anchor="ctr"/>
        <a:lstStyle/>
        <a:p>
          <a:r>
            <a:rPr lang="lv-LV" sz="1300" dirty="0" smtClean="0">
              <a:solidFill>
                <a:schemeClr val="bg2">
                  <a:lumMod val="75000"/>
                </a:schemeClr>
              </a:solidFill>
              <a:latin typeface="Arial" pitchFamily="34" charset="0"/>
              <a:cs typeface="Arial" pitchFamily="34" charset="0"/>
            </a:rPr>
            <a:t>aktuālu filmu pirmizrādes</a:t>
          </a:r>
          <a:endParaRPr lang="lv-LV" sz="1300" dirty="0">
            <a:solidFill>
              <a:schemeClr val="bg2">
                <a:lumMod val="75000"/>
              </a:schemeClr>
            </a:solidFill>
            <a:latin typeface="Arial" pitchFamily="34" charset="0"/>
            <a:cs typeface="Arial" pitchFamily="34" charset="0"/>
          </a:endParaRPr>
        </a:p>
      </dgm:t>
    </dgm:pt>
    <dgm:pt modelId="{848E06F5-8998-4946-A20A-3042043D3EEC}" type="parTrans" cxnId="{BA239505-6B1C-43E8-B1B2-2C3648E0808D}">
      <dgm:prSet/>
      <dgm:spPr/>
      <dgm:t>
        <a:bodyPr/>
        <a:lstStyle/>
        <a:p>
          <a:endParaRPr lang="lv-LV"/>
        </a:p>
      </dgm:t>
    </dgm:pt>
    <dgm:pt modelId="{B0D190E5-96EF-4D52-93EF-485C1BC776C9}" type="sibTrans" cxnId="{BA239505-6B1C-43E8-B1B2-2C3648E0808D}">
      <dgm:prSet/>
      <dgm:spPr/>
      <dgm:t>
        <a:bodyPr/>
        <a:lstStyle/>
        <a:p>
          <a:endParaRPr lang="lv-LV"/>
        </a:p>
      </dgm:t>
    </dgm:pt>
    <dgm:pt modelId="{F0057644-242E-422D-8776-8853ABDDAE26}">
      <dgm:prSet phldrT="[Text]" custT="1"/>
      <dgm:spPr/>
      <dgm:t>
        <a:bodyPr anchor="ctr"/>
        <a:lstStyle/>
        <a:p>
          <a:r>
            <a:rPr lang="lv-LV" sz="1300" dirty="0" smtClean="0">
              <a:solidFill>
                <a:schemeClr val="bg2">
                  <a:lumMod val="75000"/>
                </a:schemeClr>
              </a:solidFill>
              <a:latin typeface="Arial" pitchFamily="34" charset="0"/>
              <a:cs typeface="Arial" pitchFamily="34" charset="0"/>
            </a:rPr>
            <a:t>daudz </a:t>
          </a:r>
          <a:r>
            <a:rPr lang="lv-LV" sz="1300" i="1" dirty="0" smtClean="0">
              <a:solidFill>
                <a:schemeClr val="bg2">
                  <a:lumMod val="75000"/>
                </a:schemeClr>
              </a:solidFill>
              <a:latin typeface="Arial" pitchFamily="34" charset="0"/>
              <a:cs typeface="Arial" pitchFamily="34" charset="0"/>
            </a:rPr>
            <a:t>«lēta satura» </a:t>
          </a:r>
          <a:r>
            <a:rPr lang="lv-LV" sz="1300" dirty="0" smtClean="0">
              <a:solidFill>
                <a:schemeClr val="bg2">
                  <a:lumMod val="75000"/>
                </a:schemeClr>
              </a:solidFill>
              <a:latin typeface="Arial" pitchFamily="34" charset="0"/>
              <a:cs typeface="Arial" pitchFamily="34" charset="0"/>
            </a:rPr>
            <a:t>filmas</a:t>
          </a:r>
          <a:endParaRPr lang="lv-LV" sz="1300" dirty="0">
            <a:solidFill>
              <a:schemeClr val="bg2">
                <a:lumMod val="75000"/>
              </a:schemeClr>
            </a:solidFill>
            <a:latin typeface="Arial" pitchFamily="34" charset="0"/>
            <a:cs typeface="Arial" pitchFamily="34" charset="0"/>
          </a:endParaRPr>
        </a:p>
      </dgm:t>
    </dgm:pt>
    <dgm:pt modelId="{FACA5F94-6B09-47C3-9295-F99763EB1476}" type="parTrans" cxnId="{A185FE26-9EB5-43B2-AE5D-E5C712B0FE23}">
      <dgm:prSet/>
      <dgm:spPr/>
      <dgm:t>
        <a:bodyPr/>
        <a:lstStyle/>
        <a:p>
          <a:endParaRPr lang="lv-LV"/>
        </a:p>
      </dgm:t>
    </dgm:pt>
    <dgm:pt modelId="{1C7631C6-8D94-4BA7-B142-4E4D79962340}" type="sibTrans" cxnId="{A185FE26-9EB5-43B2-AE5D-E5C712B0FE23}">
      <dgm:prSet/>
      <dgm:spPr/>
      <dgm:t>
        <a:bodyPr/>
        <a:lstStyle/>
        <a:p>
          <a:endParaRPr lang="lv-LV"/>
        </a:p>
      </dgm:t>
    </dgm:pt>
    <dgm:pt modelId="{BFBDDA8C-E518-489E-A8CA-F163DDADE420}">
      <dgm:prSet phldrT="[Text]" custT="1"/>
      <dgm:spPr/>
      <dgm:t>
        <a:bodyPr/>
        <a:lstStyle/>
        <a:p>
          <a:pPr algn="l"/>
          <a:r>
            <a:rPr lang="lv-LV" sz="1600" dirty="0" err="1" smtClean="0">
              <a:solidFill>
                <a:schemeClr val="tx2">
                  <a:lumMod val="75000"/>
                </a:schemeClr>
              </a:solidFill>
              <a:latin typeface="Arial" pitchFamily="34" charset="0"/>
              <a:cs typeface="Arial" pitchFamily="34" charset="0"/>
            </a:rPr>
            <a:t>Illusion</a:t>
          </a:r>
          <a:endParaRPr lang="lv-LV" sz="1600" dirty="0">
            <a:solidFill>
              <a:schemeClr val="tx2">
                <a:lumMod val="75000"/>
              </a:schemeClr>
            </a:solidFill>
            <a:latin typeface="Arial" pitchFamily="34" charset="0"/>
            <a:cs typeface="Arial" pitchFamily="34" charset="0"/>
          </a:endParaRPr>
        </a:p>
      </dgm:t>
    </dgm:pt>
    <dgm:pt modelId="{8079C503-31D4-4792-8636-C9BB727991AF}" type="parTrans" cxnId="{99968149-FCEC-4EAB-BB12-23F0AFE5A7D7}">
      <dgm:prSet/>
      <dgm:spPr/>
      <dgm:t>
        <a:bodyPr/>
        <a:lstStyle/>
        <a:p>
          <a:endParaRPr lang="lv-LV"/>
        </a:p>
      </dgm:t>
    </dgm:pt>
    <dgm:pt modelId="{51B9237E-2B28-45A3-8E5E-003FD48193D0}" type="sibTrans" cxnId="{99968149-FCEC-4EAB-BB12-23F0AFE5A7D7}">
      <dgm:prSet/>
      <dgm:spPr/>
      <dgm:t>
        <a:bodyPr/>
        <a:lstStyle/>
        <a:p>
          <a:endParaRPr lang="lv-LV"/>
        </a:p>
      </dgm:t>
    </dgm:pt>
    <dgm:pt modelId="{F4A0FC43-7843-47C9-83B3-55D260F40A2A}">
      <dgm:prSet phldrT="[Text]" custT="1"/>
      <dgm:spPr/>
      <dgm:t>
        <a:bodyPr anchor="ctr"/>
        <a:lstStyle/>
        <a:p>
          <a:r>
            <a:rPr lang="lv-LV" sz="1300" dirty="0" smtClean="0">
              <a:solidFill>
                <a:schemeClr val="bg2">
                  <a:lumMod val="75000"/>
                </a:schemeClr>
              </a:solidFill>
              <a:latin typeface="Arial" pitchFamily="34" charset="0"/>
              <a:cs typeface="Arial" pitchFamily="34" charset="0"/>
            </a:rPr>
            <a:t>kvalitatīva satura filmas</a:t>
          </a:r>
          <a:endParaRPr lang="lv-LV" sz="1300" dirty="0">
            <a:solidFill>
              <a:schemeClr val="bg2">
                <a:lumMod val="75000"/>
              </a:schemeClr>
            </a:solidFill>
            <a:latin typeface="Arial" pitchFamily="34" charset="0"/>
            <a:cs typeface="Arial" pitchFamily="34" charset="0"/>
          </a:endParaRPr>
        </a:p>
      </dgm:t>
    </dgm:pt>
    <dgm:pt modelId="{45C8EBE2-E1F3-4166-BC2E-AF3E64272E8C}" type="parTrans" cxnId="{1E1A5C79-F806-4BA6-B73B-92421D4E0010}">
      <dgm:prSet/>
      <dgm:spPr/>
      <dgm:t>
        <a:bodyPr/>
        <a:lstStyle/>
        <a:p>
          <a:endParaRPr lang="lv-LV"/>
        </a:p>
      </dgm:t>
    </dgm:pt>
    <dgm:pt modelId="{7FD22BBC-6E22-493C-8F09-06B209E5A10A}" type="sibTrans" cxnId="{1E1A5C79-F806-4BA6-B73B-92421D4E0010}">
      <dgm:prSet/>
      <dgm:spPr/>
      <dgm:t>
        <a:bodyPr/>
        <a:lstStyle/>
        <a:p>
          <a:endParaRPr lang="lv-LV"/>
        </a:p>
      </dgm:t>
    </dgm:pt>
    <dgm:pt modelId="{87F5DFE1-DF98-4D14-9C7E-F28F6E007795}">
      <dgm:prSet phldrT="[Text]" custT="1"/>
      <dgm:spPr/>
      <dgm:t>
        <a:bodyPr anchor="ctr"/>
        <a:lstStyle/>
        <a:p>
          <a:r>
            <a:rPr lang="lv-LV" sz="1300" dirty="0" smtClean="0">
              <a:solidFill>
                <a:schemeClr val="bg2">
                  <a:lumMod val="75000"/>
                </a:schemeClr>
              </a:solidFill>
              <a:latin typeface="Arial" pitchFamily="34" charset="0"/>
              <a:cs typeface="Arial" pitchFamily="34" charset="0"/>
            </a:rPr>
            <a:t>filmas par mākslu</a:t>
          </a:r>
          <a:endParaRPr lang="lv-LV" sz="1300" dirty="0">
            <a:solidFill>
              <a:schemeClr val="bg2">
                <a:lumMod val="75000"/>
              </a:schemeClr>
            </a:solidFill>
            <a:latin typeface="Arial" pitchFamily="34" charset="0"/>
            <a:cs typeface="Arial" pitchFamily="34" charset="0"/>
          </a:endParaRPr>
        </a:p>
      </dgm:t>
    </dgm:pt>
    <dgm:pt modelId="{44EF653E-AF12-4997-8AAB-A4336BFAA4B1}" type="parTrans" cxnId="{6DBC938F-348E-4754-B6F4-03BC8AF3767A}">
      <dgm:prSet/>
      <dgm:spPr/>
      <dgm:t>
        <a:bodyPr/>
        <a:lstStyle/>
        <a:p>
          <a:endParaRPr lang="lv-LV"/>
        </a:p>
      </dgm:t>
    </dgm:pt>
    <dgm:pt modelId="{A11A9C0E-74BF-423C-9106-0CC4ED333EC4}" type="sibTrans" cxnId="{6DBC938F-348E-4754-B6F4-03BC8AF3767A}">
      <dgm:prSet/>
      <dgm:spPr/>
      <dgm:t>
        <a:bodyPr/>
        <a:lstStyle/>
        <a:p>
          <a:endParaRPr lang="lv-LV"/>
        </a:p>
      </dgm:t>
    </dgm:pt>
    <dgm:pt modelId="{2F31B3E8-4F1D-417C-8056-391F647203AE}">
      <dgm:prSet phldrT="[Text]" custT="1"/>
      <dgm:spPr/>
      <dgm:t>
        <a:bodyPr/>
        <a:lstStyle/>
        <a:p>
          <a:pPr algn="l"/>
          <a:r>
            <a:rPr lang="lv-LV" sz="1600" dirty="0" smtClean="0">
              <a:solidFill>
                <a:schemeClr val="tx2">
                  <a:lumMod val="75000"/>
                </a:schemeClr>
              </a:solidFill>
              <a:latin typeface="Arial" pitchFamily="34" charset="0"/>
              <a:cs typeface="Arial" pitchFamily="34" charset="0"/>
            </a:rPr>
            <a:t>FOX</a:t>
          </a:r>
          <a:endParaRPr lang="lv-LV" sz="1600" dirty="0">
            <a:solidFill>
              <a:schemeClr val="tx2">
                <a:lumMod val="75000"/>
              </a:schemeClr>
            </a:solidFill>
            <a:latin typeface="Arial" pitchFamily="34" charset="0"/>
            <a:cs typeface="Arial" pitchFamily="34" charset="0"/>
          </a:endParaRPr>
        </a:p>
      </dgm:t>
    </dgm:pt>
    <dgm:pt modelId="{E7BD4518-C871-46E4-96E1-8CF6F9C60064}" type="parTrans" cxnId="{CBE0B7E4-F15C-436C-B126-45B054BD956E}">
      <dgm:prSet/>
      <dgm:spPr/>
      <dgm:t>
        <a:bodyPr/>
        <a:lstStyle/>
        <a:p>
          <a:endParaRPr lang="lv-LV"/>
        </a:p>
      </dgm:t>
    </dgm:pt>
    <dgm:pt modelId="{4E304246-4524-4BEE-AF8F-C0F6E90FDDC7}" type="sibTrans" cxnId="{CBE0B7E4-F15C-436C-B126-45B054BD956E}">
      <dgm:prSet/>
      <dgm:spPr/>
      <dgm:t>
        <a:bodyPr/>
        <a:lstStyle/>
        <a:p>
          <a:endParaRPr lang="lv-LV"/>
        </a:p>
      </dgm:t>
    </dgm:pt>
    <dgm:pt modelId="{EA1D9FC3-5A6C-41AA-AB61-259D3FF6ACE0}">
      <dgm:prSet phldrT="[Text]" custT="1"/>
      <dgm:spPr/>
      <dgm:t>
        <a:bodyPr/>
        <a:lstStyle/>
        <a:p>
          <a:pPr algn="l"/>
          <a:r>
            <a:rPr lang="lv-LV" sz="1600" dirty="0" smtClean="0">
              <a:solidFill>
                <a:schemeClr val="tx2">
                  <a:lumMod val="75000"/>
                </a:schemeClr>
              </a:solidFill>
              <a:latin typeface="Arial" pitchFamily="34" charset="0"/>
              <a:cs typeface="Arial" pitchFamily="34" charset="0"/>
            </a:rPr>
            <a:t>TV6</a:t>
          </a:r>
          <a:endParaRPr lang="lv-LV" sz="1600" dirty="0">
            <a:solidFill>
              <a:schemeClr val="tx2">
                <a:lumMod val="75000"/>
              </a:schemeClr>
            </a:solidFill>
            <a:latin typeface="Arial" pitchFamily="34" charset="0"/>
            <a:cs typeface="Arial" pitchFamily="34" charset="0"/>
          </a:endParaRPr>
        </a:p>
      </dgm:t>
    </dgm:pt>
    <dgm:pt modelId="{C10C04A2-660A-487C-846F-CC33E2FD3C0A}" type="parTrans" cxnId="{666F268E-2D8E-4C71-8356-A0907F1E97BD}">
      <dgm:prSet/>
      <dgm:spPr/>
      <dgm:t>
        <a:bodyPr/>
        <a:lstStyle/>
        <a:p>
          <a:endParaRPr lang="lv-LV"/>
        </a:p>
      </dgm:t>
    </dgm:pt>
    <dgm:pt modelId="{DAEA0897-E345-48B4-AFCF-E6C943D5A0D5}" type="sibTrans" cxnId="{666F268E-2D8E-4C71-8356-A0907F1E97BD}">
      <dgm:prSet/>
      <dgm:spPr/>
      <dgm:t>
        <a:bodyPr/>
        <a:lstStyle/>
        <a:p>
          <a:endParaRPr lang="lv-LV"/>
        </a:p>
      </dgm:t>
    </dgm:pt>
    <dgm:pt modelId="{F3E6F60F-DA0A-4CB5-AEE7-2451C50D853E}">
      <dgm:prSet phldrT="[Text]" custT="1"/>
      <dgm:spPr/>
      <dgm:t>
        <a:bodyPr anchor="ctr"/>
        <a:lstStyle/>
        <a:p>
          <a:r>
            <a:rPr lang="lv-LV" sz="1300" dirty="0" smtClean="0">
              <a:solidFill>
                <a:schemeClr val="bg2">
                  <a:lumMod val="75000"/>
                </a:schemeClr>
              </a:solidFill>
              <a:latin typeface="Arial" pitchFamily="34" charset="0"/>
              <a:cs typeface="Arial" pitchFamily="34" charset="0"/>
            </a:rPr>
            <a:t>noteiktās dienās  - plašs šausmu filmu žanra repertuārs</a:t>
          </a:r>
          <a:endParaRPr lang="lv-LV" sz="1300" dirty="0">
            <a:solidFill>
              <a:schemeClr val="bg2">
                <a:lumMod val="75000"/>
              </a:schemeClr>
            </a:solidFill>
            <a:latin typeface="Arial" pitchFamily="34" charset="0"/>
            <a:cs typeface="Arial" pitchFamily="34" charset="0"/>
          </a:endParaRPr>
        </a:p>
      </dgm:t>
    </dgm:pt>
    <dgm:pt modelId="{F323D593-E643-40B6-99B9-2EBCEB7A6005}" type="parTrans" cxnId="{0B6C0C3E-8418-4D5B-8FF0-910F032D9CFC}">
      <dgm:prSet/>
      <dgm:spPr/>
      <dgm:t>
        <a:bodyPr/>
        <a:lstStyle/>
        <a:p>
          <a:endParaRPr lang="lv-LV"/>
        </a:p>
      </dgm:t>
    </dgm:pt>
    <dgm:pt modelId="{DFFC974E-C1A1-45E4-BA5A-E4E840949999}" type="sibTrans" cxnId="{0B6C0C3E-8418-4D5B-8FF0-910F032D9CFC}">
      <dgm:prSet/>
      <dgm:spPr/>
      <dgm:t>
        <a:bodyPr/>
        <a:lstStyle/>
        <a:p>
          <a:endParaRPr lang="lv-LV"/>
        </a:p>
      </dgm:t>
    </dgm:pt>
    <dgm:pt modelId="{24272897-2878-4BB6-95A3-04FC2DEA906D}">
      <dgm:prSet phldrT="[Text]" custT="1"/>
      <dgm:spPr/>
      <dgm:t>
        <a:bodyPr/>
        <a:lstStyle/>
        <a:p>
          <a:r>
            <a:rPr lang="lv-LV" sz="1300" dirty="0" smtClean="0">
              <a:solidFill>
                <a:schemeClr val="bg2">
                  <a:lumMod val="75000"/>
                </a:schemeClr>
              </a:solidFill>
              <a:latin typeface="Arial" pitchFamily="34" charset="0"/>
              <a:cs typeface="Arial" pitchFamily="34" charset="0"/>
            </a:rPr>
            <a:t>plašs seriālu piedāvājums</a:t>
          </a:r>
          <a:endParaRPr lang="lv-LV" sz="1300" dirty="0">
            <a:solidFill>
              <a:schemeClr val="bg2">
                <a:lumMod val="75000"/>
              </a:schemeClr>
            </a:solidFill>
            <a:latin typeface="Arial" pitchFamily="34" charset="0"/>
            <a:cs typeface="Arial" pitchFamily="34" charset="0"/>
          </a:endParaRPr>
        </a:p>
      </dgm:t>
    </dgm:pt>
    <dgm:pt modelId="{9CD009E0-1074-4E10-893A-7796014B0D36}" type="parTrans" cxnId="{A95F1A54-6430-45C0-B498-37FC44C3E3C0}">
      <dgm:prSet/>
      <dgm:spPr/>
      <dgm:t>
        <a:bodyPr/>
        <a:lstStyle/>
        <a:p>
          <a:endParaRPr lang="lv-LV"/>
        </a:p>
      </dgm:t>
    </dgm:pt>
    <dgm:pt modelId="{7E13161E-C3F0-4763-B00F-E6E6EDABCA95}" type="sibTrans" cxnId="{A95F1A54-6430-45C0-B498-37FC44C3E3C0}">
      <dgm:prSet/>
      <dgm:spPr/>
      <dgm:t>
        <a:bodyPr/>
        <a:lstStyle/>
        <a:p>
          <a:endParaRPr lang="lv-LV"/>
        </a:p>
      </dgm:t>
    </dgm:pt>
    <dgm:pt modelId="{32C63C1D-C635-4B97-B120-3F2CB64EE10D}">
      <dgm:prSet phldrT="[Text]" custT="1"/>
      <dgm:spPr/>
      <dgm:t>
        <a:bodyPr/>
        <a:lstStyle/>
        <a:p>
          <a:r>
            <a:rPr lang="lv-LV" sz="1300" dirty="0" smtClean="0">
              <a:solidFill>
                <a:schemeClr val="bg2">
                  <a:lumMod val="75000"/>
                </a:schemeClr>
              </a:solidFill>
              <a:latin typeface="Arial" pitchFamily="34" charset="0"/>
              <a:cs typeface="Arial" pitchFamily="34" charset="0"/>
            </a:rPr>
            <a:t>jaunākie ārzemju seriāli</a:t>
          </a:r>
          <a:endParaRPr lang="lv-LV" sz="1300" dirty="0">
            <a:solidFill>
              <a:schemeClr val="bg2">
                <a:lumMod val="75000"/>
              </a:schemeClr>
            </a:solidFill>
            <a:latin typeface="Arial" pitchFamily="34" charset="0"/>
            <a:cs typeface="Arial" pitchFamily="34" charset="0"/>
          </a:endParaRPr>
        </a:p>
      </dgm:t>
    </dgm:pt>
    <dgm:pt modelId="{C1B2F1EC-4F3B-4D64-AA20-5D26A31C0EA8}" type="parTrans" cxnId="{1598FF7A-2E11-4BC4-8765-CA6CADFEB5C8}">
      <dgm:prSet/>
      <dgm:spPr/>
      <dgm:t>
        <a:bodyPr/>
        <a:lstStyle/>
        <a:p>
          <a:endParaRPr lang="lv-LV"/>
        </a:p>
      </dgm:t>
    </dgm:pt>
    <dgm:pt modelId="{1C8696B0-CC02-4A47-8E68-D7E8F1EC8E21}" type="sibTrans" cxnId="{1598FF7A-2E11-4BC4-8765-CA6CADFEB5C8}">
      <dgm:prSet/>
      <dgm:spPr/>
      <dgm:t>
        <a:bodyPr/>
        <a:lstStyle/>
        <a:p>
          <a:endParaRPr lang="lv-LV"/>
        </a:p>
      </dgm:t>
    </dgm:pt>
    <dgm:pt modelId="{54BEB8F4-D506-49D1-A962-E02EE22BB804}">
      <dgm:prSet phldrT="[Text]" custT="1"/>
      <dgm:spPr/>
      <dgm:t>
        <a:bodyPr/>
        <a:lstStyle/>
        <a:p>
          <a:pPr algn="l"/>
          <a:r>
            <a:rPr lang="lv-LV" sz="1600" dirty="0" smtClean="0">
              <a:solidFill>
                <a:schemeClr val="tx2">
                  <a:lumMod val="75000"/>
                </a:schemeClr>
              </a:solidFill>
              <a:latin typeface="Arial" pitchFamily="34" charset="0"/>
              <a:cs typeface="Arial" pitchFamily="34" charset="0"/>
            </a:rPr>
            <a:t>LNT</a:t>
          </a:r>
          <a:endParaRPr lang="lv-LV" sz="1600" dirty="0">
            <a:solidFill>
              <a:schemeClr val="tx2">
                <a:lumMod val="75000"/>
              </a:schemeClr>
            </a:solidFill>
            <a:latin typeface="Arial" pitchFamily="34" charset="0"/>
            <a:cs typeface="Arial" pitchFamily="34" charset="0"/>
          </a:endParaRPr>
        </a:p>
      </dgm:t>
    </dgm:pt>
    <dgm:pt modelId="{9FCABAFF-22B1-490B-86DA-DB61F2C6F41B}" type="parTrans" cxnId="{4A4B1C5A-5E8D-4A96-9804-761AFA4E5608}">
      <dgm:prSet/>
      <dgm:spPr/>
      <dgm:t>
        <a:bodyPr/>
        <a:lstStyle/>
        <a:p>
          <a:endParaRPr lang="lv-LV"/>
        </a:p>
      </dgm:t>
    </dgm:pt>
    <dgm:pt modelId="{81DCD3D7-90D2-4B80-8D5A-DB88A2BE5E91}" type="sibTrans" cxnId="{4A4B1C5A-5E8D-4A96-9804-761AFA4E5608}">
      <dgm:prSet/>
      <dgm:spPr/>
      <dgm:t>
        <a:bodyPr/>
        <a:lstStyle/>
        <a:p>
          <a:endParaRPr lang="lv-LV"/>
        </a:p>
      </dgm:t>
    </dgm:pt>
    <dgm:pt modelId="{E3FD1D86-DCBA-429A-B09D-3DCE96A1C854}">
      <dgm:prSet phldrT="[Text]" custT="1"/>
      <dgm:spPr/>
      <dgm:t>
        <a:bodyPr anchor="ctr"/>
        <a:lstStyle/>
        <a:p>
          <a:r>
            <a:rPr lang="lv-LV" sz="1300" dirty="0" smtClean="0">
              <a:solidFill>
                <a:schemeClr val="bg2">
                  <a:lumMod val="75000"/>
                </a:schemeClr>
              </a:solidFill>
              <a:latin typeface="Arial" pitchFamily="34" charset="0"/>
              <a:cs typeface="Arial" pitchFamily="34" charset="0"/>
            </a:rPr>
            <a:t>bieži - zemas kvalitātes filmu piedāvājums</a:t>
          </a:r>
          <a:endParaRPr lang="lv-LV" sz="1300" dirty="0">
            <a:solidFill>
              <a:schemeClr val="bg2">
                <a:lumMod val="75000"/>
              </a:schemeClr>
            </a:solidFill>
            <a:latin typeface="Arial" pitchFamily="34" charset="0"/>
            <a:cs typeface="Arial" pitchFamily="34" charset="0"/>
          </a:endParaRPr>
        </a:p>
      </dgm:t>
    </dgm:pt>
    <dgm:pt modelId="{EC887F46-1AC3-4870-822D-C7D554F2D4C3}" type="parTrans" cxnId="{C516C2EA-6D25-448F-B08B-6684DCA5B70B}">
      <dgm:prSet/>
      <dgm:spPr/>
      <dgm:t>
        <a:bodyPr/>
        <a:lstStyle/>
        <a:p>
          <a:endParaRPr lang="lv-LV"/>
        </a:p>
      </dgm:t>
    </dgm:pt>
    <dgm:pt modelId="{7ECA1137-DAD2-45B5-A524-1A04C666E612}" type="sibTrans" cxnId="{C516C2EA-6D25-448F-B08B-6684DCA5B70B}">
      <dgm:prSet/>
      <dgm:spPr/>
      <dgm:t>
        <a:bodyPr/>
        <a:lstStyle/>
        <a:p>
          <a:endParaRPr lang="lv-LV"/>
        </a:p>
      </dgm:t>
    </dgm:pt>
    <dgm:pt modelId="{D2F1D19D-DAF0-47B9-AAB9-3D1D3A9D1D19}">
      <dgm:prSet phldrT="[Text]" custT="1"/>
      <dgm:spPr/>
      <dgm:t>
        <a:bodyPr anchor="ctr"/>
        <a:lstStyle/>
        <a:p>
          <a:r>
            <a:rPr lang="lv-LV" sz="1300" dirty="0" smtClean="0">
              <a:solidFill>
                <a:schemeClr val="bg2">
                  <a:lumMod val="75000"/>
                </a:schemeClr>
              </a:solidFill>
              <a:latin typeface="Arial" pitchFamily="34" charset="0"/>
              <a:cs typeface="Arial" pitchFamily="34" charset="0"/>
            </a:rPr>
            <a:t>sievietēm saistoši romantiskie filmu vakari </a:t>
          </a:r>
          <a:endParaRPr lang="lv-LV" sz="1300" dirty="0">
            <a:solidFill>
              <a:schemeClr val="bg2">
                <a:lumMod val="75000"/>
              </a:schemeClr>
            </a:solidFill>
            <a:latin typeface="Arial" pitchFamily="34" charset="0"/>
            <a:cs typeface="Arial" pitchFamily="34" charset="0"/>
          </a:endParaRPr>
        </a:p>
      </dgm:t>
    </dgm:pt>
    <dgm:pt modelId="{45E9575A-45FD-4054-AA69-5D6C2255880A}" type="parTrans" cxnId="{20511CAD-421B-4294-9C64-0B4482B21E17}">
      <dgm:prSet/>
      <dgm:spPr/>
      <dgm:t>
        <a:bodyPr/>
        <a:lstStyle/>
        <a:p>
          <a:endParaRPr lang="lv-LV"/>
        </a:p>
      </dgm:t>
    </dgm:pt>
    <dgm:pt modelId="{0874B435-6BE1-4D47-A45D-8007BC61ADF9}" type="sibTrans" cxnId="{20511CAD-421B-4294-9C64-0B4482B21E17}">
      <dgm:prSet/>
      <dgm:spPr/>
      <dgm:t>
        <a:bodyPr/>
        <a:lstStyle/>
        <a:p>
          <a:endParaRPr lang="lv-LV"/>
        </a:p>
      </dgm:t>
    </dgm:pt>
    <dgm:pt modelId="{8D4C52A2-D90F-4FF5-AADC-817A0C81B75E}" type="pres">
      <dgm:prSet presAssocID="{D2FC025D-1BB1-46DB-9D40-D9CF9A51BBD1}" presName="Name0" presStyleCnt="0">
        <dgm:presLayoutVars>
          <dgm:dir/>
          <dgm:animLvl val="lvl"/>
          <dgm:resizeHandles/>
        </dgm:presLayoutVars>
      </dgm:prSet>
      <dgm:spPr/>
      <dgm:t>
        <a:bodyPr/>
        <a:lstStyle/>
        <a:p>
          <a:endParaRPr lang="lv-LV"/>
        </a:p>
      </dgm:t>
    </dgm:pt>
    <dgm:pt modelId="{B5038C81-F8F8-4D77-91F6-21074FCBD221}" type="pres">
      <dgm:prSet presAssocID="{7042D7B3-FD4A-4717-A3A5-2D3532D301F4}" presName="linNode" presStyleCnt="0"/>
      <dgm:spPr/>
    </dgm:pt>
    <dgm:pt modelId="{5CF1D887-C451-4AFD-A6E2-85179CD86608}" type="pres">
      <dgm:prSet presAssocID="{7042D7B3-FD4A-4717-A3A5-2D3532D301F4}" presName="parentShp" presStyleLbl="node1" presStyleIdx="0" presStyleCnt="7">
        <dgm:presLayoutVars>
          <dgm:bulletEnabled val="1"/>
        </dgm:presLayoutVars>
      </dgm:prSet>
      <dgm:spPr/>
      <dgm:t>
        <a:bodyPr/>
        <a:lstStyle/>
        <a:p>
          <a:endParaRPr lang="lv-LV"/>
        </a:p>
      </dgm:t>
    </dgm:pt>
    <dgm:pt modelId="{41272994-5029-44B8-A0A3-91AA963A5971}" type="pres">
      <dgm:prSet presAssocID="{7042D7B3-FD4A-4717-A3A5-2D3532D301F4}" presName="childShp" presStyleLbl="bgAccFollowNode1" presStyleIdx="0" presStyleCnt="7">
        <dgm:presLayoutVars>
          <dgm:bulletEnabled val="1"/>
        </dgm:presLayoutVars>
      </dgm:prSet>
      <dgm:spPr/>
      <dgm:t>
        <a:bodyPr/>
        <a:lstStyle/>
        <a:p>
          <a:endParaRPr lang="lv-LV"/>
        </a:p>
      </dgm:t>
    </dgm:pt>
    <dgm:pt modelId="{89248616-5129-492E-9C27-10FAB4E5C1B2}" type="pres">
      <dgm:prSet presAssocID="{B7AB7871-5BEE-4156-BE8C-A680CC23AFE5}" presName="spacing" presStyleCnt="0"/>
      <dgm:spPr/>
    </dgm:pt>
    <dgm:pt modelId="{E7A90566-5F32-4F7A-B767-5FDAC06103DD}" type="pres">
      <dgm:prSet presAssocID="{6788CB9A-61C4-4173-B367-3E4AE5F4B432}" presName="linNode" presStyleCnt="0"/>
      <dgm:spPr/>
    </dgm:pt>
    <dgm:pt modelId="{2C25797B-4343-427C-9292-9DB5AC1C1EB9}" type="pres">
      <dgm:prSet presAssocID="{6788CB9A-61C4-4173-B367-3E4AE5F4B432}" presName="parentShp" presStyleLbl="node1" presStyleIdx="1" presStyleCnt="7">
        <dgm:presLayoutVars>
          <dgm:bulletEnabled val="1"/>
        </dgm:presLayoutVars>
      </dgm:prSet>
      <dgm:spPr/>
      <dgm:t>
        <a:bodyPr/>
        <a:lstStyle/>
        <a:p>
          <a:endParaRPr lang="lv-LV"/>
        </a:p>
      </dgm:t>
    </dgm:pt>
    <dgm:pt modelId="{BF380638-DEEE-48F0-A96C-EF6BA274936E}" type="pres">
      <dgm:prSet presAssocID="{6788CB9A-61C4-4173-B367-3E4AE5F4B432}" presName="childShp" presStyleLbl="bgAccFollowNode1" presStyleIdx="1" presStyleCnt="7" custScaleY="119807">
        <dgm:presLayoutVars>
          <dgm:bulletEnabled val="1"/>
        </dgm:presLayoutVars>
      </dgm:prSet>
      <dgm:spPr/>
      <dgm:t>
        <a:bodyPr/>
        <a:lstStyle/>
        <a:p>
          <a:endParaRPr lang="lv-LV"/>
        </a:p>
      </dgm:t>
    </dgm:pt>
    <dgm:pt modelId="{463D7DC0-3145-46A6-AAEB-53E8BCE73109}" type="pres">
      <dgm:prSet presAssocID="{233507A1-0570-4EF6-A19F-A5B2BCCB4BAF}" presName="spacing" presStyleCnt="0"/>
      <dgm:spPr/>
    </dgm:pt>
    <dgm:pt modelId="{B8E48F71-CC11-486A-BBFC-A95B6C36E45A}" type="pres">
      <dgm:prSet presAssocID="{E748C887-B800-41B0-BBA8-485BAA01FDBA}" presName="linNode" presStyleCnt="0"/>
      <dgm:spPr/>
    </dgm:pt>
    <dgm:pt modelId="{7F797E8A-E336-4759-A7AB-17F4C5FFEFBA}" type="pres">
      <dgm:prSet presAssocID="{E748C887-B800-41B0-BBA8-485BAA01FDBA}" presName="parentShp" presStyleLbl="node1" presStyleIdx="2" presStyleCnt="7">
        <dgm:presLayoutVars>
          <dgm:bulletEnabled val="1"/>
        </dgm:presLayoutVars>
      </dgm:prSet>
      <dgm:spPr/>
      <dgm:t>
        <a:bodyPr/>
        <a:lstStyle/>
        <a:p>
          <a:endParaRPr lang="lv-LV"/>
        </a:p>
      </dgm:t>
    </dgm:pt>
    <dgm:pt modelId="{86F79C28-F3C6-44ED-89B7-48E870FD2316}" type="pres">
      <dgm:prSet presAssocID="{E748C887-B800-41B0-BBA8-485BAA01FDBA}" presName="childShp" presStyleLbl="bgAccFollowNode1" presStyleIdx="2" presStyleCnt="7">
        <dgm:presLayoutVars>
          <dgm:bulletEnabled val="1"/>
        </dgm:presLayoutVars>
      </dgm:prSet>
      <dgm:spPr/>
      <dgm:t>
        <a:bodyPr/>
        <a:lstStyle/>
        <a:p>
          <a:endParaRPr lang="lv-LV"/>
        </a:p>
      </dgm:t>
    </dgm:pt>
    <dgm:pt modelId="{098D94EC-67A7-45AA-AD2A-607BCF7E1A7A}" type="pres">
      <dgm:prSet presAssocID="{6A4BC345-3F5F-41F8-A7C1-84F24F8ED4C3}" presName="spacing" presStyleCnt="0"/>
      <dgm:spPr/>
    </dgm:pt>
    <dgm:pt modelId="{6A5FBE54-22C3-40DD-A7A1-DC130A6B1194}" type="pres">
      <dgm:prSet presAssocID="{EA1D9FC3-5A6C-41AA-AB61-259D3FF6ACE0}" presName="linNode" presStyleCnt="0"/>
      <dgm:spPr/>
    </dgm:pt>
    <dgm:pt modelId="{D54CBC12-545E-4CC8-8294-5FA5685B90A9}" type="pres">
      <dgm:prSet presAssocID="{EA1D9FC3-5A6C-41AA-AB61-259D3FF6ACE0}" presName="parentShp" presStyleLbl="node1" presStyleIdx="3" presStyleCnt="7">
        <dgm:presLayoutVars>
          <dgm:bulletEnabled val="1"/>
        </dgm:presLayoutVars>
      </dgm:prSet>
      <dgm:spPr/>
      <dgm:t>
        <a:bodyPr/>
        <a:lstStyle/>
        <a:p>
          <a:endParaRPr lang="lv-LV"/>
        </a:p>
      </dgm:t>
    </dgm:pt>
    <dgm:pt modelId="{7DC563B8-800A-429A-BCFD-DA7CBD788535}" type="pres">
      <dgm:prSet presAssocID="{EA1D9FC3-5A6C-41AA-AB61-259D3FF6ACE0}" presName="childShp" presStyleLbl="bgAccFollowNode1" presStyleIdx="3" presStyleCnt="7">
        <dgm:presLayoutVars>
          <dgm:bulletEnabled val="1"/>
        </dgm:presLayoutVars>
      </dgm:prSet>
      <dgm:spPr/>
      <dgm:t>
        <a:bodyPr/>
        <a:lstStyle/>
        <a:p>
          <a:endParaRPr lang="lv-LV"/>
        </a:p>
      </dgm:t>
    </dgm:pt>
    <dgm:pt modelId="{A4870FBC-B9E2-4E95-9523-C9921956BD20}" type="pres">
      <dgm:prSet presAssocID="{DAEA0897-E345-48B4-AFCF-E6C943D5A0D5}" presName="spacing" presStyleCnt="0"/>
      <dgm:spPr/>
    </dgm:pt>
    <dgm:pt modelId="{418165B8-A7E8-4395-B650-CBDC357B03B9}" type="pres">
      <dgm:prSet presAssocID="{54BEB8F4-D506-49D1-A962-E02EE22BB804}" presName="linNode" presStyleCnt="0"/>
      <dgm:spPr/>
    </dgm:pt>
    <dgm:pt modelId="{78D1759A-3DFF-422D-9260-0A2B99FF099C}" type="pres">
      <dgm:prSet presAssocID="{54BEB8F4-D506-49D1-A962-E02EE22BB804}" presName="parentShp" presStyleLbl="node1" presStyleIdx="4" presStyleCnt="7">
        <dgm:presLayoutVars>
          <dgm:bulletEnabled val="1"/>
        </dgm:presLayoutVars>
      </dgm:prSet>
      <dgm:spPr/>
      <dgm:t>
        <a:bodyPr/>
        <a:lstStyle/>
        <a:p>
          <a:endParaRPr lang="lv-LV"/>
        </a:p>
      </dgm:t>
    </dgm:pt>
    <dgm:pt modelId="{EC73E1C3-1CB1-4149-945D-B9A893F63618}" type="pres">
      <dgm:prSet presAssocID="{54BEB8F4-D506-49D1-A962-E02EE22BB804}" presName="childShp" presStyleLbl="bgAccFollowNode1" presStyleIdx="4" presStyleCnt="7">
        <dgm:presLayoutVars>
          <dgm:bulletEnabled val="1"/>
        </dgm:presLayoutVars>
      </dgm:prSet>
      <dgm:spPr/>
      <dgm:t>
        <a:bodyPr/>
        <a:lstStyle/>
        <a:p>
          <a:endParaRPr lang="lv-LV"/>
        </a:p>
      </dgm:t>
    </dgm:pt>
    <dgm:pt modelId="{69AFF07E-CD16-4437-82E8-EBAE32967751}" type="pres">
      <dgm:prSet presAssocID="{81DCD3D7-90D2-4B80-8D5A-DB88A2BE5E91}" presName="spacing" presStyleCnt="0"/>
      <dgm:spPr/>
    </dgm:pt>
    <dgm:pt modelId="{DC0B534D-DBF9-4B42-B3B3-DFDE1B15A943}" type="pres">
      <dgm:prSet presAssocID="{BFBDDA8C-E518-489E-A8CA-F163DDADE420}" presName="linNode" presStyleCnt="0"/>
      <dgm:spPr/>
    </dgm:pt>
    <dgm:pt modelId="{BD45C123-F06C-45E1-9F65-97B15F64081E}" type="pres">
      <dgm:prSet presAssocID="{BFBDDA8C-E518-489E-A8CA-F163DDADE420}" presName="parentShp" presStyleLbl="node1" presStyleIdx="5" presStyleCnt="7" custLinFactNeighborX="-127" custLinFactNeighborY="-8259">
        <dgm:presLayoutVars>
          <dgm:bulletEnabled val="1"/>
        </dgm:presLayoutVars>
      </dgm:prSet>
      <dgm:spPr/>
      <dgm:t>
        <a:bodyPr/>
        <a:lstStyle/>
        <a:p>
          <a:endParaRPr lang="lv-LV"/>
        </a:p>
      </dgm:t>
    </dgm:pt>
    <dgm:pt modelId="{7C9CBCB5-FB26-4D07-8351-FD2098FFAC15}" type="pres">
      <dgm:prSet presAssocID="{BFBDDA8C-E518-489E-A8CA-F163DDADE420}" presName="childShp" presStyleLbl="bgAccFollowNode1" presStyleIdx="5" presStyleCnt="7">
        <dgm:presLayoutVars>
          <dgm:bulletEnabled val="1"/>
        </dgm:presLayoutVars>
      </dgm:prSet>
      <dgm:spPr/>
      <dgm:t>
        <a:bodyPr/>
        <a:lstStyle/>
        <a:p>
          <a:endParaRPr lang="lv-LV"/>
        </a:p>
      </dgm:t>
    </dgm:pt>
    <dgm:pt modelId="{9BC6E2A6-6E55-401B-BA22-94AE96AC06FF}" type="pres">
      <dgm:prSet presAssocID="{51B9237E-2B28-45A3-8E5E-003FD48193D0}" presName="spacing" presStyleCnt="0"/>
      <dgm:spPr/>
    </dgm:pt>
    <dgm:pt modelId="{29AA3229-48B9-4364-88BF-442C9D68A400}" type="pres">
      <dgm:prSet presAssocID="{2F31B3E8-4F1D-417C-8056-391F647203AE}" presName="linNode" presStyleCnt="0"/>
      <dgm:spPr/>
    </dgm:pt>
    <dgm:pt modelId="{28C96251-D0F0-44CB-8B53-A3901D2E83E8}" type="pres">
      <dgm:prSet presAssocID="{2F31B3E8-4F1D-417C-8056-391F647203AE}" presName="parentShp" presStyleLbl="node1" presStyleIdx="6" presStyleCnt="7">
        <dgm:presLayoutVars>
          <dgm:bulletEnabled val="1"/>
        </dgm:presLayoutVars>
      </dgm:prSet>
      <dgm:spPr/>
      <dgm:t>
        <a:bodyPr/>
        <a:lstStyle/>
        <a:p>
          <a:endParaRPr lang="lv-LV"/>
        </a:p>
      </dgm:t>
    </dgm:pt>
    <dgm:pt modelId="{5FD63725-068D-4BEC-9B8A-FD5DF23ADE15}" type="pres">
      <dgm:prSet presAssocID="{2F31B3E8-4F1D-417C-8056-391F647203AE}" presName="childShp" presStyleLbl="bgAccFollowNode1" presStyleIdx="6" presStyleCnt="7">
        <dgm:presLayoutVars>
          <dgm:bulletEnabled val="1"/>
        </dgm:presLayoutVars>
      </dgm:prSet>
      <dgm:spPr/>
      <dgm:t>
        <a:bodyPr/>
        <a:lstStyle/>
        <a:p>
          <a:endParaRPr lang="lv-LV"/>
        </a:p>
      </dgm:t>
    </dgm:pt>
  </dgm:ptLst>
  <dgm:cxnLst>
    <dgm:cxn modelId="{BA239505-6B1C-43E8-B1B2-2C3648E0808D}" srcId="{E748C887-B800-41B0-BBA8-485BAA01FDBA}" destId="{92343F06-1D35-4015-B1D9-AB307B7F5241}" srcOrd="0" destOrd="0" parTransId="{848E06F5-8998-4946-A20A-3042043D3EEC}" sibTransId="{B0D190E5-96EF-4D52-93EF-485C1BC776C9}"/>
    <dgm:cxn modelId="{D0FE2E01-9659-47A2-A541-9FDB0C5298EA}" type="presOf" srcId="{2F31B3E8-4F1D-417C-8056-391F647203AE}" destId="{28C96251-D0F0-44CB-8B53-A3901D2E83E8}" srcOrd="0" destOrd="0" presId="urn:microsoft.com/office/officeart/2005/8/layout/vList6"/>
    <dgm:cxn modelId="{6A4C2CF0-823E-413E-A453-E4E5A02D2569}" type="presOf" srcId="{E748C887-B800-41B0-BBA8-485BAA01FDBA}" destId="{7F797E8A-E336-4759-A7AB-17F4C5FFEFBA}" srcOrd="0" destOrd="0" presId="urn:microsoft.com/office/officeart/2005/8/layout/vList6"/>
    <dgm:cxn modelId="{C516C2EA-6D25-448F-B08B-6684DCA5B70B}" srcId="{54BEB8F4-D506-49D1-A962-E02EE22BB804}" destId="{E3FD1D86-DCBA-429A-B09D-3DCE96A1C854}" srcOrd="0" destOrd="0" parTransId="{EC887F46-1AC3-4870-822D-C7D554F2D4C3}" sibTransId="{7ECA1137-DAD2-45B5-A524-1A04C666E612}"/>
    <dgm:cxn modelId="{30B34D09-A1E9-4CF8-98AE-9DAC9BF43C51}" type="presOf" srcId="{EA1D9FC3-5A6C-41AA-AB61-259D3FF6ACE0}" destId="{D54CBC12-545E-4CC8-8294-5FA5685B90A9}" srcOrd="0" destOrd="0" presId="urn:microsoft.com/office/officeart/2005/8/layout/vList6"/>
    <dgm:cxn modelId="{FD4C9E75-9660-4097-9917-FAA97EF9EC22}" type="presOf" srcId="{02399D9E-024E-4736-8E8F-22B18728E3F2}" destId="{41272994-5029-44B8-A0A3-91AA963A5971}" srcOrd="0" destOrd="0" presId="urn:microsoft.com/office/officeart/2005/8/layout/vList6"/>
    <dgm:cxn modelId="{896756D0-778C-4DF3-ADF5-DAC81BDE0E8E}" type="presOf" srcId="{F0057644-242E-422D-8776-8853ABDDAE26}" destId="{86F79C28-F3C6-44ED-89B7-48E870FD2316}" srcOrd="0" destOrd="1" presId="urn:microsoft.com/office/officeart/2005/8/layout/vList6"/>
    <dgm:cxn modelId="{666F268E-2D8E-4C71-8356-A0907F1E97BD}" srcId="{D2FC025D-1BB1-46DB-9D40-D9CF9A51BBD1}" destId="{EA1D9FC3-5A6C-41AA-AB61-259D3FF6ACE0}" srcOrd="3" destOrd="0" parTransId="{C10C04A2-660A-487C-846F-CC33E2FD3C0A}" sibTransId="{DAEA0897-E345-48B4-AFCF-E6C943D5A0D5}"/>
    <dgm:cxn modelId="{20511CAD-421B-4294-9C64-0B4482B21E17}" srcId="{54BEB8F4-D506-49D1-A962-E02EE22BB804}" destId="{D2F1D19D-DAF0-47B9-AAB9-3D1D3A9D1D19}" srcOrd="1" destOrd="0" parTransId="{45E9575A-45FD-4054-AA69-5D6C2255880A}" sibTransId="{0874B435-6BE1-4D47-A45D-8007BC61ADF9}"/>
    <dgm:cxn modelId="{99968149-FCEC-4EAB-BB12-23F0AFE5A7D7}" srcId="{D2FC025D-1BB1-46DB-9D40-D9CF9A51BBD1}" destId="{BFBDDA8C-E518-489E-A8CA-F163DDADE420}" srcOrd="5" destOrd="0" parTransId="{8079C503-31D4-4792-8636-C9BB727991AF}" sibTransId="{51B9237E-2B28-45A3-8E5E-003FD48193D0}"/>
    <dgm:cxn modelId="{97248EC5-6340-4E21-8FE0-236F3DC867FA}" type="presOf" srcId="{D2FC025D-1BB1-46DB-9D40-D9CF9A51BBD1}" destId="{8D4C52A2-D90F-4FF5-AADC-817A0C81B75E}" srcOrd="0" destOrd="0" presId="urn:microsoft.com/office/officeart/2005/8/layout/vList6"/>
    <dgm:cxn modelId="{3B547079-9ECC-475E-8C92-2648AC17DA4F}" type="presOf" srcId="{F9538741-EFA7-418E-9001-000975AB80A9}" destId="{BF380638-DEEE-48F0-A96C-EF6BA274936E}" srcOrd="0" destOrd="0" presId="urn:microsoft.com/office/officeart/2005/8/layout/vList6"/>
    <dgm:cxn modelId="{C5217154-192E-4257-A02B-A240565051C5}" type="presOf" srcId="{F3E6F60F-DA0A-4CB5-AEE7-2451C50D853E}" destId="{7DC563B8-800A-429A-BCFD-DA7CBD788535}" srcOrd="0" destOrd="0" presId="urn:microsoft.com/office/officeart/2005/8/layout/vList6"/>
    <dgm:cxn modelId="{1E1A5C79-F806-4BA6-B73B-92421D4E0010}" srcId="{BFBDDA8C-E518-489E-A8CA-F163DDADE420}" destId="{F4A0FC43-7843-47C9-83B3-55D260F40A2A}" srcOrd="0" destOrd="0" parTransId="{45C8EBE2-E1F3-4166-BC2E-AF3E64272E8C}" sibTransId="{7FD22BBC-6E22-493C-8F09-06B209E5A10A}"/>
    <dgm:cxn modelId="{6DBC938F-348E-4754-B6F4-03BC8AF3767A}" srcId="{BFBDDA8C-E518-489E-A8CA-F163DDADE420}" destId="{87F5DFE1-DF98-4D14-9C7E-F28F6E007795}" srcOrd="1" destOrd="0" parTransId="{44EF653E-AF12-4997-8AAB-A4336BFAA4B1}" sibTransId="{A11A9C0E-74BF-423C-9106-0CC4ED333EC4}"/>
    <dgm:cxn modelId="{99A81675-616E-4C75-9F1E-5566CE03A25A}" type="presOf" srcId="{BBDADEA7-231E-447E-BCA6-ADF6E72B77BF}" destId="{BF380638-DEEE-48F0-A96C-EF6BA274936E}" srcOrd="0" destOrd="2" presId="urn:microsoft.com/office/officeart/2005/8/layout/vList6"/>
    <dgm:cxn modelId="{D09AE2EC-70DE-4E7F-BBC5-987D80450FA5}" type="presOf" srcId="{BFBDDA8C-E518-489E-A8CA-F163DDADE420}" destId="{BD45C123-F06C-45E1-9F65-97B15F64081E}" srcOrd="0" destOrd="0" presId="urn:microsoft.com/office/officeart/2005/8/layout/vList6"/>
    <dgm:cxn modelId="{0B6C0C3E-8418-4D5B-8FF0-910F032D9CFC}" srcId="{EA1D9FC3-5A6C-41AA-AB61-259D3FF6ACE0}" destId="{F3E6F60F-DA0A-4CB5-AEE7-2451C50D853E}" srcOrd="0" destOrd="0" parTransId="{F323D593-E643-40B6-99B9-2EBCEB7A6005}" sibTransId="{DFFC974E-C1A1-45E4-BA5A-E4E840949999}"/>
    <dgm:cxn modelId="{CBE0B7E4-F15C-436C-B126-45B054BD956E}" srcId="{D2FC025D-1BB1-46DB-9D40-D9CF9A51BBD1}" destId="{2F31B3E8-4F1D-417C-8056-391F647203AE}" srcOrd="6" destOrd="0" parTransId="{E7BD4518-C871-46E4-96E1-8CF6F9C60064}" sibTransId="{4E304246-4524-4BEE-AF8F-C0F6E90FDDC7}"/>
    <dgm:cxn modelId="{E85078D0-4F7F-49D8-8FF1-1FCFBCE9BA9E}" type="presOf" srcId="{369AB284-ADFA-4D35-9BB9-F1BE8EA8C415}" destId="{41272994-5029-44B8-A0A3-91AA963A5971}" srcOrd="0" destOrd="1" presId="urn:microsoft.com/office/officeart/2005/8/layout/vList6"/>
    <dgm:cxn modelId="{8C828BE4-91EA-4B85-8A3F-C62DDA8D7F90}" srcId="{D2FC025D-1BB1-46DB-9D40-D9CF9A51BBD1}" destId="{E748C887-B800-41B0-BBA8-485BAA01FDBA}" srcOrd="2" destOrd="0" parTransId="{E89EFA12-79DB-4034-904C-9075BA0FDDEF}" sibTransId="{6A4BC345-3F5F-41F8-A7C1-84F24F8ED4C3}"/>
    <dgm:cxn modelId="{D4D1EE89-12E4-4C1E-B673-4CBFC10153F0}" type="presOf" srcId="{24272897-2878-4BB6-95A3-04FC2DEA906D}" destId="{5FD63725-068D-4BEC-9B8A-FD5DF23ADE15}" srcOrd="0" destOrd="0" presId="urn:microsoft.com/office/officeart/2005/8/layout/vList6"/>
    <dgm:cxn modelId="{8A22F8C9-5740-44AC-BACF-B6032BD9B1CD}" type="presOf" srcId="{F4A0FC43-7843-47C9-83B3-55D260F40A2A}" destId="{7C9CBCB5-FB26-4D07-8351-FD2098FFAC15}" srcOrd="0" destOrd="0" presId="urn:microsoft.com/office/officeart/2005/8/layout/vList6"/>
    <dgm:cxn modelId="{AF2F9DDF-D31A-47EE-8533-B977028BADE9}" type="presOf" srcId="{92343F06-1D35-4015-B1D9-AB307B7F5241}" destId="{86F79C28-F3C6-44ED-89B7-48E870FD2316}" srcOrd="0" destOrd="0" presId="urn:microsoft.com/office/officeart/2005/8/layout/vList6"/>
    <dgm:cxn modelId="{E9966C33-4969-4CF2-BE4B-46541A020CBD}" srcId="{6788CB9A-61C4-4173-B367-3E4AE5F4B432}" destId="{F9538741-EFA7-418E-9001-000975AB80A9}" srcOrd="0" destOrd="0" parTransId="{8BCAA54F-F91C-4340-B445-F4D10F66357C}" sibTransId="{D59A1133-CDA1-409B-BBA6-B4304632D8AC}"/>
    <dgm:cxn modelId="{57F07662-2031-4BEE-B336-3C41B4F987C3}" srcId="{D2FC025D-1BB1-46DB-9D40-D9CF9A51BBD1}" destId="{6788CB9A-61C4-4173-B367-3E4AE5F4B432}" srcOrd="1" destOrd="0" parTransId="{F832AA3F-E70B-408E-9D09-0DD159E2B103}" sibTransId="{233507A1-0570-4EF6-A19F-A5B2BCCB4BAF}"/>
    <dgm:cxn modelId="{A95F1A54-6430-45C0-B498-37FC44C3E3C0}" srcId="{2F31B3E8-4F1D-417C-8056-391F647203AE}" destId="{24272897-2878-4BB6-95A3-04FC2DEA906D}" srcOrd="0" destOrd="0" parTransId="{9CD009E0-1074-4E10-893A-7796014B0D36}" sibTransId="{7E13161E-C3F0-4763-B00F-E6E6EDABCA95}"/>
    <dgm:cxn modelId="{65A67322-7874-496F-AF76-AF1FDE1EA122}" type="presOf" srcId="{C0AFF8CD-FCC7-4AC6-9EED-19D0A9B83899}" destId="{BF380638-DEEE-48F0-A96C-EF6BA274936E}" srcOrd="0" destOrd="1" presId="urn:microsoft.com/office/officeart/2005/8/layout/vList6"/>
    <dgm:cxn modelId="{F43DCF9B-6002-4881-BC0B-9F1AD7C6A740}" type="presOf" srcId="{32C63C1D-C635-4B97-B120-3F2CB64EE10D}" destId="{5FD63725-068D-4BEC-9B8A-FD5DF23ADE15}" srcOrd="0" destOrd="1" presId="urn:microsoft.com/office/officeart/2005/8/layout/vList6"/>
    <dgm:cxn modelId="{4A4B1C5A-5E8D-4A96-9804-761AFA4E5608}" srcId="{D2FC025D-1BB1-46DB-9D40-D9CF9A51BBD1}" destId="{54BEB8F4-D506-49D1-A962-E02EE22BB804}" srcOrd="4" destOrd="0" parTransId="{9FCABAFF-22B1-490B-86DA-DB61F2C6F41B}" sibTransId="{81DCD3D7-90D2-4B80-8D5A-DB88A2BE5E91}"/>
    <dgm:cxn modelId="{C321BC4B-E1D2-4EC6-BAA3-4B6D51D1AD8F}" type="presOf" srcId="{E3FD1D86-DCBA-429A-B09D-3DCE96A1C854}" destId="{EC73E1C3-1CB1-4149-945D-B9A893F63618}" srcOrd="0" destOrd="0" presId="urn:microsoft.com/office/officeart/2005/8/layout/vList6"/>
    <dgm:cxn modelId="{1598FF7A-2E11-4BC4-8765-CA6CADFEB5C8}" srcId="{2F31B3E8-4F1D-417C-8056-391F647203AE}" destId="{32C63C1D-C635-4B97-B120-3F2CB64EE10D}" srcOrd="1" destOrd="0" parTransId="{C1B2F1EC-4F3B-4D64-AA20-5D26A31C0EA8}" sibTransId="{1C8696B0-CC02-4A47-8E68-D7E8F1EC8E21}"/>
    <dgm:cxn modelId="{9B753F30-3B36-4EA8-AF04-5FFC23888964}" type="presOf" srcId="{6788CB9A-61C4-4173-B367-3E4AE5F4B432}" destId="{2C25797B-4343-427C-9292-9DB5AC1C1EB9}" srcOrd="0" destOrd="0" presId="urn:microsoft.com/office/officeart/2005/8/layout/vList6"/>
    <dgm:cxn modelId="{D927AACB-FDBF-42A6-9789-188BDCEE455D}" type="presOf" srcId="{54BEB8F4-D506-49D1-A962-E02EE22BB804}" destId="{78D1759A-3DFF-422D-9260-0A2B99FF099C}" srcOrd="0" destOrd="0" presId="urn:microsoft.com/office/officeart/2005/8/layout/vList6"/>
    <dgm:cxn modelId="{D84D6BA9-0D74-4E62-9E25-7D22BC97D3D3}" type="presOf" srcId="{87F5DFE1-DF98-4D14-9C7E-F28F6E007795}" destId="{7C9CBCB5-FB26-4D07-8351-FD2098FFAC15}" srcOrd="0" destOrd="1" presId="urn:microsoft.com/office/officeart/2005/8/layout/vList6"/>
    <dgm:cxn modelId="{3E99561C-A914-4C02-9819-9A8032B6F897}" srcId="{7042D7B3-FD4A-4717-A3A5-2D3532D301F4}" destId="{369AB284-ADFA-4D35-9BB9-F1BE8EA8C415}" srcOrd="1" destOrd="0" parTransId="{FDAE23CB-3F73-430D-AF95-85083B73E288}" sibTransId="{1EFA853F-3555-4EC4-95CB-8A593FA3DF86}"/>
    <dgm:cxn modelId="{A185FE26-9EB5-43B2-AE5D-E5C712B0FE23}" srcId="{E748C887-B800-41B0-BBA8-485BAA01FDBA}" destId="{F0057644-242E-422D-8776-8853ABDDAE26}" srcOrd="1" destOrd="0" parTransId="{FACA5F94-6B09-47C3-9295-F99763EB1476}" sibTransId="{1C7631C6-8D94-4BA7-B142-4E4D79962340}"/>
    <dgm:cxn modelId="{CFD798AF-FE4D-4F26-A4CC-46F130A4E6EB}" srcId="{D2FC025D-1BB1-46DB-9D40-D9CF9A51BBD1}" destId="{7042D7B3-FD4A-4717-A3A5-2D3532D301F4}" srcOrd="0" destOrd="0" parTransId="{D4A3D4FF-9D20-4393-831A-B633EC1A1632}" sibTransId="{B7AB7871-5BEE-4156-BE8C-A680CC23AFE5}"/>
    <dgm:cxn modelId="{C3A98D87-0A41-4C51-9034-222856564F44}" type="presOf" srcId="{D2F1D19D-DAF0-47B9-AAB9-3D1D3A9D1D19}" destId="{EC73E1C3-1CB1-4149-945D-B9A893F63618}" srcOrd="0" destOrd="1" presId="urn:microsoft.com/office/officeart/2005/8/layout/vList6"/>
    <dgm:cxn modelId="{277CB17C-73CC-4942-A868-A6E44D79D463}" srcId="{6788CB9A-61C4-4173-B367-3E4AE5F4B432}" destId="{BBDADEA7-231E-447E-BCA6-ADF6E72B77BF}" srcOrd="2" destOrd="0" parTransId="{3D605DC9-A0C2-496B-9CF0-52B555C56F5D}" sibTransId="{C157AF4D-BFCB-4E60-866F-26EFECE325C2}"/>
    <dgm:cxn modelId="{4CC209C9-C107-430F-B567-5E6E1A0FA974}" srcId="{6788CB9A-61C4-4173-B367-3E4AE5F4B432}" destId="{C0AFF8CD-FCC7-4AC6-9EED-19D0A9B83899}" srcOrd="1" destOrd="0" parTransId="{88835554-5D3E-4CAD-BEEA-154D468DF139}" sibTransId="{12E49B50-0242-4B38-8D59-4ED212DC09D7}"/>
    <dgm:cxn modelId="{B73816C7-C8C2-4FFF-8273-4AB62DA5A578}" type="presOf" srcId="{7042D7B3-FD4A-4717-A3A5-2D3532D301F4}" destId="{5CF1D887-C451-4AFD-A6E2-85179CD86608}" srcOrd="0" destOrd="0" presId="urn:microsoft.com/office/officeart/2005/8/layout/vList6"/>
    <dgm:cxn modelId="{A8491654-599B-4700-9CF8-C6EBC6FCAD86}" srcId="{7042D7B3-FD4A-4717-A3A5-2D3532D301F4}" destId="{02399D9E-024E-4736-8E8F-22B18728E3F2}" srcOrd="0" destOrd="0" parTransId="{80773E0C-7980-467D-8094-51890BFA10E1}" sibTransId="{B5D470C8-9275-43DB-BD2A-2540B77BF61A}"/>
    <dgm:cxn modelId="{1E0B7149-89A2-4D33-A191-4D4995F6876A}" type="presParOf" srcId="{8D4C52A2-D90F-4FF5-AADC-817A0C81B75E}" destId="{B5038C81-F8F8-4D77-91F6-21074FCBD221}" srcOrd="0" destOrd="0" presId="urn:microsoft.com/office/officeart/2005/8/layout/vList6"/>
    <dgm:cxn modelId="{2D7BE260-CBC4-4A53-BC5D-67D17B59E3C1}" type="presParOf" srcId="{B5038C81-F8F8-4D77-91F6-21074FCBD221}" destId="{5CF1D887-C451-4AFD-A6E2-85179CD86608}" srcOrd="0" destOrd="0" presId="urn:microsoft.com/office/officeart/2005/8/layout/vList6"/>
    <dgm:cxn modelId="{9A05C11D-8F63-4D1D-9016-15B4B4EB41C9}" type="presParOf" srcId="{B5038C81-F8F8-4D77-91F6-21074FCBD221}" destId="{41272994-5029-44B8-A0A3-91AA963A5971}" srcOrd="1" destOrd="0" presId="urn:microsoft.com/office/officeart/2005/8/layout/vList6"/>
    <dgm:cxn modelId="{89DAD973-E1EB-4CB1-B04F-7BD5C4A76332}" type="presParOf" srcId="{8D4C52A2-D90F-4FF5-AADC-817A0C81B75E}" destId="{89248616-5129-492E-9C27-10FAB4E5C1B2}" srcOrd="1" destOrd="0" presId="urn:microsoft.com/office/officeart/2005/8/layout/vList6"/>
    <dgm:cxn modelId="{BFDF81C1-E8D2-4738-84A1-EA77A2F83B39}" type="presParOf" srcId="{8D4C52A2-D90F-4FF5-AADC-817A0C81B75E}" destId="{E7A90566-5F32-4F7A-B767-5FDAC06103DD}" srcOrd="2" destOrd="0" presId="urn:microsoft.com/office/officeart/2005/8/layout/vList6"/>
    <dgm:cxn modelId="{94ECA9D9-ED5E-4DD8-87EF-646B055B35C8}" type="presParOf" srcId="{E7A90566-5F32-4F7A-B767-5FDAC06103DD}" destId="{2C25797B-4343-427C-9292-9DB5AC1C1EB9}" srcOrd="0" destOrd="0" presId="urn:microsoft.com/office/officeart/2005/8/layout/vList6"/>
    <dgm:cxn modelId="{6A81FD38-9A92-4FFE-9654-7E982E62C95F}" type="presParOf" srcId="{E7A90566-5F32-4F7A-B767-5FDAC06103DD}" destId="{BF380638-DEEE-48F0-A96C-EF6BA274936E}" srcOrd="1" destOrd="0" presId="urn:microsoft.com/office/officeart/2005/8/layout/vList6"/>
    <dgm:cxn modelId="{54679C32-9E1A-4795-BB51-514250E322B9}" type="presParOf" srcId="{8D4C52A2-D90F-4FF5-AADC-817A0C81B75E}" destId="{463D7DC0-3145-46A6-AAEB-53E8BCE73109}" srcOrd="3" destOrd="0" presId="urn:microsoft.com/office/officeart/2005/8/layout/vList6"/>
    <dgm:cxn modelId="{AF01BFDC-F5B1-483E-A714-294AC2F1F6A8}" type="presParOf" srcId="{8D4C52A2-D90F-4FF5-AADC-817A0C81B75E}" destId="{B8E48F71-CC11-486A-BBFC-A95B6C36E45A}" srcOrd="4" destOrd="0" presId="urn:microsoft.com/office/officeart/2005/8/layout/vList6"/>
    <dgm:cxn modelId="{909D8E90-DD89-4F13-8E75-0734957D15F4}" type="presParOf" srcId="{B8E48F71-CC11-486A-BBFC-A95B6C36E45A}" destId="{7F797E8A-E336-4759-A7AB-17F4C5FFEFBA}" srcOrd="0" destOrd="0" presId="urn:microsoft.com/office/officeart/2005/8/layout/vList6"/>
    <dgm:cxn modelId="{7FB310AE-3F5D-4052-80A2-0F302630298C}" type="presParOf" srcId="{B8E48F71-CC11-486A-BBFC-A95B6C36E45A}" destId="{86F79C28-F3C6-44ED-89B7-48E870FD2316}" srcOrd="1" destOrd="0" presId="urn:microsoft.com/office/officeart/2005/8/layout/vList6"/>
    <dgm:cxn modelId="{7A6CC492-7045-4E8B-9D1C-0B038E153672}" type="presParOf" srcId="{8D4C52A2-D90F-4FF5-AADC-817A0C81B75E}" destId="{098D94EC-67A7-45AA-AD2A-607BCF7E1A7A}" srcOrd="5" destOrd="0" presId="urn:microsoft.com/office/officeart/2005/8/layout/vList6"/>
    <dgm:cxn modelId="{BA62BBB7-2B02-4A74-9003-8EC2B4151A93}" type="presParOf" srcId="{8D4C52A2-D90F-4FF5-AADC-817A0C81B75E}" destId="{6A5FBE54-22C3-40DD-A7A1-DC130A6B1194}" srcOrd="6" destOrd="0" presId="urn:microsoft.com/office/officeart/2005/8/layout/vList6"/>
    <dgm:cxn modelId="{41A5B3C8-2905-42C0-9329-0DA3A31A9D5A}" type="presParOf" srcId="{6A5FBE54-22C3-40DD-A7A1-DC130A6B1194}" destId="{D54CBC12-545E-4CC8-8294-5FA5685B90A9}" srcOrd="0" destOrd="0" presId="urn:microsoft.com/office/officeart/2005/8/layout/vList6"/>
    <dgm:cxn modelId="{5CB95C40-AF8D-4061-BE9B-E1A510CE7FE6}" type="presParOf" srcId="{6A5FBE54-22C3-40DD-A7A1-DC130A6B1194}" destId="{7DC563B8-800A-429A-BCFD-DA7CBD788535}" srcOrd="1" destOrd="0" presId="urn:microsoft.com/office/officeart/2005/8/layout/vList6"/>
    <dgm:cxn modelId="{AEE4085F-2683-4371-9841-2E8E41F15C39}" type="presParOf" srcId="{8D4C52A2-D90F-4FF5-AADC-817A0C81B75E}" destId="{A4870FBC-B9E2-4E95-9523-C9921956BD20}" srcOrd="7" destOrd="0" presId="urn:microsoft.com/office/officeart/2005/8/layout/vList6"/>
    <dgm:cxn modelId="{B803A77A-29EF-4C2F-AE9B-C63FE4523EF7}" type="presParOf" srcId="{8D4C52A2-D90F-4FF5-AADC-817A0C81B75E}" destId="{418165B8-A7E8-4395-B650-CBDC357B03B9}" srcOrd="8" destOrd="0" presId="urn:microsoft.com/office/officeart/2005/8/layout/vList6"/>
    <dgm:cxn modelId="{84FA7961-0038-46C0-8160-641CD485CD4A}" type="presParOf" srcId="{418165B8-A7E8-4395-B650-CBDC357B03B9}" destId="{78D1759A-3DFF-422D-9260-0A2B99FF099C}" srcOrd="0" destOrd="0" presId="urn:microsoft.com/office/officeart/2005/8/layout/vList6"/>
    <dgm:cxn modelId="{C6D50DAF-2004-4CD4-99C2-48D52B1E8CCC}" type="presParOf" srcId="{418165B8-A7E8-4395-B650-CBDC357B03B9}" destId="{EC73E1C3-1CB1-4149-945D-B9A893F63618}" srcOrd="1" destOrd="0" presId="urn:microsoft.com/office/officeart/2005/8/layout/vList6"/>
    <dgm:cxn modelId="{3862E41D-14CE-4E24-BB4D-AE9AF071E8AA}" type="presParOf" srcId="{8D4C52A2-D90F-4FF5-AADC-817A0C81B75E}" destId="{69AFF07E-CD16-4437-82E8-EBAE32967751}" srcOrd="9" destOrd="0" presId="urn:microsoft.com/office/officeart/2005/8/layout/vList6"/>
    <dgm:cxn modelId="{CD11FE29-607F-4088-8DFD-D3996223BD76}" type="presParOf" srcId="{8D4C52A2-D90F-4FF5-AADC-817A0C81B75E}" destId="{DC0B534D-DBF9-4B42-B3B3-DFDE1B15A943}" srcOrd="10" destOrd="0" presId="urn:microsoft.com/office/officeart/2005/8/layout/vList6"/>
    <dgm:cxn modelId="{E0511EB5-D97F-405B-840C-02A84D8394EE}" type="presParOf" srcId="{DC0B534D-DBF9-4B42-B3B3-DFDE1B15A943}" destId="{BD45C123-F06C-45E1-9F65-97B15F64081E}" srcOrd="0" destOrd="0" presId="urn:microsoft.com/office/officeart/2005/8/layout/vList6"/>
    <dgm:cxn modelId="{8E90EA39-4B56-45B9-88C1-366E45BD0C2A}" type="presParOf" srcId="{DC0B534D-DBF9-4B42-B3B3-DFDE1B15A943}" destId="{7C9CBCB5-FB26-4D07-8351-FD2098FFAC15}" srcOrd="1" destOrd="0" presId="urn:microsoft.com/office/officeart/2005/8/layout/vList6"/>
    <dgm:cxn modelId="{1D3BC048-7F8A-4018-8746-4C70BDF367D6}" type="presParOf" srcId="{8D4C52A2-D90F-4FF5-AADC-817A0C81B75E}" destId="{9BC6E2A6-6E55-401B-BA22-94AE96AC06FF}" srcOrd="11" destOrd="0" presId="urn:microsoft.com/office/officeart/2005/8/layout/vList6"/>
    <dgm:cxn modelId="{E1D59116-5E1A-4C9F-A372-1CF616C0589D}" type="presParOf" srcId="{8D4C52A2-D90F-4FF5-AADC-817A0C81B75E}" destId="{29AA3229-48B9-4364-88BF-442C9D68A400}" srcOrd="12" destOrd="0" presId="urn:microsoft.com/office/officeart/2005/8/layout/vList6"/>
    <dgm:cxn modelId="{8352CA55-F0B3-438C-9965-C9A48339102E}" type="presParOf" srcId="{29AA3229-48B9-4364-88BF-442C9D68A400}" destId="{28C96251-D0F0-44CB-8B53-A3901D2E83E8}" srcOrd="0" destOrd="0" presId="urn:microsoft.com/office/officeart/2005/8/layout/vList6"/>
    <dgm:cxn modelId="{895E5D63-4032-4864-84EA-0A9E368F4FCB}" type="presParOf" srcId="{29AA3229-48B9-4364-88BF-442C9D68A400}" destId="{5FD63725-068D-4BEC-9B8A-FD5DF23ADE1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C205A52-3DE8-7644-9A44-3589AFEE9507}" type="doc">
      <dgm:prSet loTypeId="urn:microsoft.com/office/officeart/2005/8/layout/hList6" loCatId="list" qsTypeId="urn:microsoft.com/office/officeart/2005/8/quickstyle/simple4" qsCatId="simple" csTypeId="urn:microsoft.com/office/officeart/2005/8/colors/accent1_3" csCatId="accent1" phldr="1"/>
      <dgm:spPr/>
      <dgm:t>
        <a:bodyPr/>
        <a:lstStyle/>
        <a:p>
          <a:endParaRPr lang="en-GB"/>
        </a:p>
      </dgm:t>
    </dgm:pt>
    <dgm:pt modelId="{87216740-E601-3B43-821B-C908F15BB2E9}">
      <dgm:prSet phldrT="[Text]"/>
      <dgm:spPr/>
      <dgm:t>
        <a:bodyPr/>
        <a:lstStyle/>
        <a:p>
          <a:r>
            <a:rPr lang="lv-LV" b="1" dirty="0" smtClean="0">
              <a:latin typeface="Arial" pitchFamily="34" charset="0"/>
              <a:cs typeface="Arial" pitchFamily="34" charset="0"/>
            </a:rPr>
            <a:t>Vairāk atspoguļot pozitīvu informāciju, dzīvesstāstus, notikumus </a:t>
          </a:r>
          <a:r>
            <a:rPr lang="lv-LV" i="1" dirty="0" smtClean="0">
              <a:latin typeface="Arial" pitchFamily="34" charset="0"/>
              <a:cs typeface="Arial" pitchFamily="34" charset="0"/>
            </a:rPr>
            <a:t>(skolēnu olimpiāžu sasniegumi, jaunu skolu, ražotņu atklāšana, trīnīšu piedzimšana, jauno uzņēmēju sasniegumi u.c)</a:t>
          </a:r>
          <a:endParaRPr lang="en-GB" i="1" dirty="0"/>
        </a:p>
      </dgm:t>
    </dgm:pt>
    <dgm:pt modelId="{CE77DF6E-4A00-4D48-859E-B8501C37E2F3}" type="parTrans" cxnId="{A466BAEE-9719-F148-A105-577ED13DFB3B}">
      <dgm:prSet/>
      <dgm:spPr/>
      <dgm:t>
        <a:bodyPr/>
        <a:lstStyle/>
        <a:p>
          <a:endParaRPr lang="en-GB"/>
        </a:p>
      </dgm:t>
    </dgm:pt>
    <dgm:pt modelId="{8BDFDA28-59B3-9C46-BE65-D8B3FD235E67}" type="sibTrans" cxnId="{A466BAEE-9719-F148-A105-577ED13DFB3B}">
      <dgm:prSet/>
      <dgm:spPr/>
      <dgm:t>
        <a:bodyPr/>
        <a:lstStyle/>
        <a:p>
          <a:endParaRPr lang="en-GB"/>
        </a:p>
      </dgm:t>
    </dgm:pt>
    <dgm:pt modelId="{290D9613-F483-7845-B455-B66460A42B73}">
      <dgm:prSet phldrT="[Text]"/>
      <dgm:spPr/>
      <dgm:t>
        <a:bodyPr/>
        <a:lstStyle/>
        <a:p>
          <a:r>
            <a:rPr lang="lv-LV" b="1" dirty="0" smtClean="0">
              <a:latin typeface="Arial" pitchFamily="34" charset="0"/>
              <a:cs typeface="Arial" pitchFamily="34" charset="0"/>
            </a:rPr>
            <a:t>Nošķirt krimināla satura informāciju no kopējā dienas ziņu izklāsta, to demonstrējot tikai atsevišķos raidījumos </a:t>
          </a:r>
          <a:r>
            <a:rPr lang="lv-LV" i="1" dirty="0" smtClean="0">
              <a:latin typeface="Arial" pitchFamily="34" charset="0"/>
              <a:cs typeface="Arial" pitchFamily="34" charset="0"/>
            </a:rPr>
            <a:t>(piemēram, «Degpunktā»)</a:t>
          </a:r>
          <a:endParaRPr lang="en-GB" i="1" dirty="0"/>
        </a:p>
      </dgm:t>
    </dgm:pt>
    <dgm:pt modelId="{A4847D96-B964-6E4F-9BB5-5CF917864E9F}" type="parTrans" cxnId="{E443F28C-C9E3-3740-97FB-E6BDAB5CF492}">
      <dgm:prSet/>
      <dgm:spPr/>
      <dgm:t>
        <a:bodyPr/>
        <a:lstStyle/>
        <a:p>
          <a:endParaRPr lang="en-GB"/>
        </a:p>
      </dgm:t>
    </dgm:pt>
    <dgm:pt modelId="{DF29E6F7-9578-904B-9B97-6535724BA8D7}" type="sibTrans" cxnId="{E443F28C-C9E3-3740-97FB-E6BDAB5CF492}">
      <dgm:prSet/>
      <dgm:spPr/>
      <dgm:t>
        <a:bodyPr/>
        <a:lstStyle/>
        <a:p>
          <a:endParaRPr lang="en-GB"/>
        </a:p>
      </dgm:t>
    </dgm:pt>
    <dgm:pt modelId="{92BCD20B-352B-BD40-8ED4-14731EE787BB}">
      <dgm:prSet phldrT="[Text]"/>
      <dgm:spPr/>
      <dgm:t>
        <a:bodyPr/>
        <a:lstStyle/>
        <a:p>
          <a:r>
            <a:rPr lang="lv-LV" b="1" dirty="0" smtClean="0">
              <a:latin typeface="Arial" pitchFamily="34" charset="0"/>
              <a:cs typeface="Arial" pitchFamily="34" charset="0"/>
            </a:rPr>
            <a:t>Operatīvāk, savlaicīgāk pasniegt jaunumus. Skatītāji nereti notiekošo jau ir izlasījuši i-neta portālos, līdz ar to ziņu raidījumos demonstrētais šķiet jau novecojusi,</a:t>
          </a:r>
          <a:r>
            <a:rPr lang="lv-LV" dirty="0" smtClean="0">
              <a:latin typeface="Arial" pitchFamily="34" charset="0"/>
              <a:cs typeface="Arial" pitchFamily="34" charset="0"/>
            </a:rPr>
            <a:t> </a:t>
          </a:r>
          <a:r>
            <a:rPr lang="lv-LV" i="1" dirty="0" smtClean="0">
              <a:latin typeface="Arial" pitchFamily="34" charset="0"/>
              <a:cs typeface="Arial" pitchFamily="34" charset="0"/>
            </a:rPr>
            <a:t>«ne pirmā svaiguma» </a:t>
          </a:r>
          <a:r>
            <a:rPr lang="lv-LV" i="0" dirty="0" smtClean="0">
              <a:latin typeface="Arial" pitchFamily="34" charset="0"/>
              <a:cs typeface="Arial" pitchFamily="34" charset="0"/>
            </a:rPr>
            <a:t>informācija</a:t>
          </a:r>
          <a:endParaRPr lang="en-GB" i="0" dirty="0"/>
        </a:p>
      </dgm:t>
    </dgm:pt>
    <dgm:pt modelId="{9BBE3810-6E98-1A4B-AC34-92315540A11C}" type="parTrans" cxnId="{EEA92D7A-F4FF-5C41-ACF5-D1F0DECBB11E}">
      <dgm:prSet/>
      <dgm:spPr/>
      <dgm:t>
        <a:bodyPr/>
        <a:lstStyle/>
        <a:p>
          <a:endParaRPr lang="en-GB"/>
        </a:p>
      </dgm:t>
    </dgm:pt>
    <dgm:pt modelId="{D516E575-2E3A-A74C-88A7-6450ACD0A5FF}" type="sibTrans" cxnId="{EEA92D7A-F4FF-5C41-ACF5-D1F0DECBB11E}">
      <dgm:prSet/>
      <dgm:spPr/>
      <dgm:t>
        <a:bodyPr/>
        <a:lstStyle/>
        <a:p>
          <a:endParaRPr lang="en-GB"/>
        </a:p>
      </dgm:t>
    </dgm:pt>
    <dgm:pt modelId="{E1B4A6BB-80B4-9841-822F-0EEE40A50DAE}">
      <dgm:prSet/>
      <dgm:spPr/>
      <dgm:t>
        <a:bodyPr/>
        <a:lstStyle/>
        <a:p>
          <a:r>
            <a:rPr lang="lv-LV" b="1" dirty="0" smtClean="0">
              <a:latin typeface="Arial" pitchFamily="34" charset="0"/>
              <a:cs typeface="Arial" pitchFamily="34" charset="0"/>
            </a:rPr>
            <a:t>Skatītāji vēlas atšķirīgu informācijas pasniegšanu dažādos TV kanālos, tā </a:t>
          </a:r>
          <a:r>
            <a:rPr lang="lv-LV" i="1" dirty="0" smtClean="0">
              <a:latin typeface="Arial" pitchFamily="34" charset="0"/>
              <a:cs typeface="Arial" pitchFamily="34" charset="0"/>
            </a:rPr>
            <a:t>«lai sižeti neatkārtojas»</a:t>
          </a:r>
          <a:endParaRPr lang="en-GB" dirty="0"/>
        </a:p>
      </dgm:t>
    </dgm:pt>
    <dgm:pt modelId="{50333E80-5CA9-F843-BEC1-F1E859800993}" type="parTrans" cxnId="{EE3E7473-BD13-004E-A270-C844A347C01E}">
      <dgm:prSet/>
      <dgm:spPr/>
      <dgm:t>
        <a:bodyPr/>
        <a:lstStyle/>
        <a:p>
          <a:endParaRPr lang="en-GB"/>
        </a:p>
      </dgm:t>
    </dgm:pt>
    <dgm:pt modelId="{34C22A3B-E0CE-1147-982F-452740474A38}" type="sibTrans" cxnId="{EE3E7473-BD13-004E-A270-C844A347C01E}">
      <dgm:prSet/>
      <dgm:spPr/>
      <dgm:t>
        <a:bodyPr/>
        <a:lstStyle/>
        <a:p>
          <a:endParaRPr lang="en-GB"/>
        </a:p>
      </dgm:t>
    </dgm:pt>
    <dgm:pt modelId="{5493A845-C838-0943-893E-51AF9BF0B01F}">
      <dgm:prSet/>
      <dgm:spPr/>
      <dgm:t>
        <a:bodyPr/>
        <a:lstStyle/>
        <a:p>
          <a:r>
            <a:rPr lang="lv-LV" b="1" dirty="0" smtClean="0">
              <a:latin typeface="Arial" pitchFamily="34" charset="0"/>
              <a:cs typeface="Arial" pitchFamily="34" charset="0"/>
            </a:rPr>
            <a:t>Veidot sadarbību ar reģionālajām TV, veidot rubrikas par lauku reģionos notiekošos, informēt par jaunākajiem notikumiem rajonos </a:t>
          </a:r>
          <a:endParaRPr lang="en-GB" b="1" dirty="0"/>
        </a:p>
      </dgm:t>
    </dgm:pt>
    <dgm:pt modelId="{992CEA04-C61D-F441-AD88-8745DC525F39}" type="parTrans" cxnId="{221246BC-263F-8442-B0DE-44C43A1D5C2B}">
      <dgm:prSet/>
      <dgm:spPr/>
      <dgm:t>
        <a:bodyPr/>
        <a:lstStyle/>
        <a:p>
          <a:endParaRPr lang="en-GB"/>
        </a:p>
      </dgm:t>
    </dgm:pt>
    <dgm:pt modelId="{9404F06C-1C84-CC4B-9C37-0A14DDA1D60C}" type="sibTrans" cxnId="{221246BC-263F-8442-B0DE-44C43A1D5C2B}">
      <dgm:prSet/>
      <dgm:spPr/>
      <dgm:t>
        <a:bodyPr/>
        <a:lstStyle/>
        <a:p>
          <a:endParaRPr lang="en-GB"/>
        </a:p>
      </dgm:t>
    </dgm:pt>
    <dgm:pt modelId="{6775E833-2DD4-224E-A2C8-B04A0972050B}" type="pres">
      <dgm:prSet presAssocID="{CC205A52-3DE8-7644-9A44-3589AFEE9507}" presName="Name0" presStyleCnt="0">
        <dgm:presLayoutVars>
          <dgm:dir/>
          <dgm:resizeHandles val="exact"/>
        </dgm:presLayoutVars>
      </dgm:prSet>
      <dgm:spPr/>
      <dgm:t>
        <a:bodyPr/>
        <a:lstStyle/>
        <a:p>
          <a:endParaRPr lang="en-GB"/>
        </a:p>
      </dgm:t>
    </dgm:pt>
    <dgm:pt modelId="{28DE8450-3573-644D-B53D-94B0FD224B72}" type="pres">
      <dgm:prSet presAssocID="{87216740-E601-3B43-821B-C908F15BB2E9}" presName="node" presStyleLbl="node1" presStyleIdx="0" presStyleCnt="5">
        <dgm:presLayoutVars>
          <dgm:bulletEnabled val="1"/>
        </dgm:presLayoutVars>
      </dgm:prSet>
      <dgm:spPr/>
      <dgm:t>
        <a:bodyPr/>
        <a:lstStyle/>
        <a:p>
          <a:endParaRPr lang="en-GB"/>
        </a:p>
      </dgm:t>
    </dgm:pt>
    <dgm:pt modelId="{1B4C37E3-05DE-4444-9345-F29B9C55483C}" type="pres">
      <dgm:prSet presAssocID="{8BDFDA28-59B3-9C46-BE65-D8B3FD235E67}" presName="sibTrans" presStyleCnt="0"/>
      <dgm:spPr/>
    </dgm:pt>
    <dgm:pt modelId="{B2B14B50-D0FA-8542-9371-CB09ECE82484}" type="pres">
      <dgm:prSet presAssocID="{290D9613-F483-7845-B455-B66460A42B73}" presName="node" presStyleLbl="node1" presStyleIdx="1" presStyleCnt="5">
        <dgm:presLayoutVars>
          <dgm:bulletEnabled val="1"/>
        </dgm:presLayoutVars>
      </dgm:prSet>
      <dgm:spPr/>
      <dgm:t>
        <a:bodyPr/>
        <a:lstStyle/>
        <a:p>
          <a:endParaRPr lang="en-GB"/>
        </a:p>
      </dgm:t>
    </dgm:pt>
    <dgm:pt modelId="{C4C3B83B-9550-4343-A3E4-3222BC6BC279}" type="pres">
      <dgm:prSet presAssocID="{DF29E6F7-9578-904B-9B97-6535724BA8D7}" presName="sibTrans" presStyleCnt="0"/>
      <dgm:spPr/>
    </dgm:pt>
    <dgm:pt modelId="{DD12A78B-33CC-C549-B50B-53972DA1B5C0}" type="pres">
      <dgm:prSet presAssocID="{92BCD20B-352B-BD40-8ED4-14731EE787BB}" presName="node" presStyleLbl="node1" presStyleIdx="2" presStyleCnt="5">
        <dgm:presLayoutVars>
          <dgm:bulletEnabled val="1"/>
        </dgm:presLayoutVars>
      </dgm:prSet>
      <dgm:spPr/>
      <dgm:t>
        <a:bodyPr/>
        <a:lstStyle/>
        <a:p>
          <a:endParaRPr lang="en-GB"/>
        </a:p>
      </dgm:t>
    </dgm:pt>
    <dgm:pt modelId="{2FED6AC0-88B0-A349-B5A2-DDB82CA1C6CB}" type="pres">
      <dgm:prSet presAssocID="{D516E575-2E3A-A74C-88A7-6450ACD0A5FF}" presName="sibTrans" presStyleCnt="0"/>
      <dgm:spPr/>
    </dgm:pt>
    <dgm:pt modelId="{D90252DA-8607-2A43-B1BE-E9221620D892}" type="pres">
      <dgm:prSet presAssocID="{E1B4A6BB-80B4-9841-822F-0EEE40A50DAE}" presName="node" presStyleLbl="node1" presStyleIdx="3" presStyleCnt="5">
        <dgm:presLayoutVars>
          <dgm:bulletEnabled val="1"/>
        </dgm:presLayoutVars>
      </dgm:prSet>
      <dgm:spPr/>
      <dgm:t>
        <a:bodyPr/>
        <a:lstStyle/>
        <a:p>
          <a:endParaRPr lang="en-GB"/>
        </a:p>
      </dgm:t>
    </dgm:pt>
    <dgm:pt modelId="{E3AE7E08-829D-7D49-8E7F-061D01A5AB1B}" type="pres">
      <dgm:prSet presAssocID="{34C22A3B-E0CE-1147-982F-452740474A38}" presName="sibTrans" presStyleCnt="0"/>
      <dgm:spPr/>
    </dgm:pt>
    <dgm:pt modelId="{F7CB6711-26C4-E440-BD12-42B5E64750C8}" type="pres">
      <dgm:prSet presAssocID="{5493A845-C838-0943-893E-51AF9BF0B01F}" presName="node" presStyleLbl="node1" presStyleIdx="4" presStyleCnt="5">
        <dgm:presLayoutVars>
          <dgm:bulletEnabled val="1"/>
        </dgm:presLayoutVars>
      </dgm:prSet>
      <dgm:spPr/>
      <dgm:t>
        <a:bodyPr/>
        <a:lstStyle/>
        <a:p>
          <a:endParaRPr lang="en-GB"/>
        </a:p>
      </dgm:t>
    </dgm:pt>
  </dgm:ptLst>
  <dgm:cxnLst>
    <dgm:cxn modelId="{EEA92D7A-F4FF-5C41-ACF5-D1F0DECBB11E}" srcId="{CC205A52-3DE8-7644-9A44-3589AFEE9507}" destId="{92BCD20B-352B-BD40-8ED4-14731EE787BB}" srcOrd="2" destOrd="0" parTransId="{9BBE3810-6E98-1A4B-AC34-92315540A11C}" sibTransId="{D516E575-2E3A-A74C-88A7-6450ACD0A5FF}"/>
    <dgm:cxn modelId="{972C5EC5-D50D-0A44-BE7A-405BF623D1BE}" type="presOf" srcId="{87216740-E601-3B43-821B-C908F15BB2E9}" destId="{28DE8450-3573-644D-B53D-94B0FD224B72}" srcOrd="0" destOrd="0" presId="urn:microsoft.com/office/officeart/2005/8/layout/hList6"/>
    <dgm:cxn modelId="{8395B8C2-DF01-4142-99AE-2E17EABFCA5C}" type="presOf" srcId="{CC205A52-3DE8-7644-9A44-3589AFEE9507}" destId="{6775E833-2DD4-224E-A2C8-B04A0972050B}" srcOrd="0" destOrd="0" presId="urn:microsoft.com/office/officeart/2005/8/layout/hList6"/>
    <dgm:cxn modelId="{221246BC-263F-8442-B0DE-44C43A1D5C2B}" srcId="{CC205A52-3DE8-7644-9A44-3589AFEE9507}" destId="{5493A845-C838-0943-893E-51AF9BF0B01F}" srcOrd="4" destOrd="0" parTransId="{992CEA04-C61D-F441-AD88-8745DC525F39}" sibTransId="{9404F06C-1C84-CC4B-9C37-0A14DDA1D60C}"/>
    <dgm:cxn modelId="{1DC968D9-A7A5-5A4A-905D-0B0851428E86}" type="presOf" srcId="{92BCD20B-352B-BD40-8ED4-14731EE787BB}" destId="{DD12A78B-33CC-C549-B50B-53972DA1B5C0}" srcOrd="0" destOrd="0" presId="urn:microsoft.com/office/officeart/2005/8/layout/hList6"/>
    <dgm:cxn modelId="{C7CB4AB6-5AF9-C741-90D6-8E11CCB857BA}" type="presOf" srcId="{5493A845-C838-0943-893E-51AF9BF0B01F}" destId="{F7CB6711-26C4-E440-BD12-42B5E64750C8}" srcOrd="0" destOrd="0" presId="urn:microsoft.com/office/officeart/2005/8/layout/hList6"/>
    <dgm:cxn modelId="{EE3E7473-BD13-004E-A270-C844A347C01E}" srcId="{CC205A52-3DE8-7644-9A44-3589AFEE9507}" destId="{E1B4A6BB-80B4-9841-822F-0EEE40A50DAE}" srcOrd="3" destOrd="0" parTransId="{50333E80-5CA9-F843-BEC1-F1E859800993}" sibTransId="{34C22A3B-E0CE-1147-982F-452740474A38}"/>
    <dgm:cxn modelId="{6C30BA58-580D-6649-BEBF-3B1F29E34A8C}" type="presOf" srcId="{E1B4A6BB-80B4-9841-822F-0EEE40A50DAE}" destId="{D90252DA-8607-2A43-B1BE-E9221620D892}" srcOrd="0" destOrd="0" presId="urn:microsoft.com/office/officeart/2005/8/layout/hList6"/>
    <dgm:cxn modelId="{E443F28C-C9E3-3740-97FB-E6BDAB5CF492}" srcId="{CC205A52-3DE8-7644-9A44-3589AFEE9507}" destId="{290D9613-F483-7845-B455-B66460A42B73}" srcOrd="1" destOrd="0" parTransId="{A4847D96-B964-6E4F-9BB5-5CF917864E9F}" sibTransId="{DF29E6F7-9578-904B-9B97-6535724BA8D7}"/>
    <dgm:cxn modelId="{52D642B8-4D76-6141-B615-19DD256C21CF}" type="presOf" srcId="{290D9613-F483-7845-B455-B66460A42B73}" destId="{B2B14B50-D0FA-8542-9371-CB09ECE82484}" srcOrd="0" destOrd="0" presId="urn:microsoft.com/office/officeart/2005/8/layout/hList6"/>
    <dgm:cxn modelId="{A466BAEE-9719-F148-A105-577ED13DFB3B}" srcId="{CC205A52-3DE8-7644-9A44-3589AFEE9507}" destId="{87216740-E601-3B43-821B-C908F15BB2E9}" srcOrd="0" destOrd="0" parTransId="{CE77DF6E-4A00-4D48-859E-B8501C37E2F3}" sibTransId="{8BDFDA28-59B3-9C46-BE65-D8B3FD235E67}"/>
    <dgm:cxn modelId="{E333D629-656F-7C45-B96D-D0B2A85D0F3E}" type="presParOf" srcId="{6775E833-2DD4-224E-A2C8-B04A0972050B}" destId="{28DE8450-3573-644D-B53D-94B0FD224B72}" srcOrd="0" destOrd="0" presId="urn:microsoft.com/office/officeart/2005/8/layout/hList6"/>
    <dgm:cxn modelId="{2A3BDB67-C299-1846-A544-91221E00B3C8}" type="presParOf" srcId="{6775E833-2DD4-224E-A2C8-B04A0972050B}" destId="{1B4C37E3-05DE-4444-9345-F29B9C55483C}" srcOrd="1" destOrd="0" presId="urn:microsoft.com/office/officeart/2005/8/layout/hList6"/>
    <dgm:cxn modelId="{8D5E3EDF-A288-E246-876E-116958BFEEB2}" type="presParOf" srcId="{6775E833-2DD4-224E-A2C8-B04A0972050B}" destId="{B2B14B50-D0FA-8542-9371-CB09ECE82484}" srcOrd="2" destOrd="0" presId="urn:microsoft.com/office/officeart/2005/8/layout/hList6"/>
    <dgm:cxn modelId="{113A4178-D9EB-AC41-B9C7-B5CF96A5DDBF}" type="presParOf" srcId="{6775E833-2DD4-224E-A2C8-B04A0972050B}" destId="{C4C3B83B-9550-4343-A3E4-3222BC6BC279}" srcOrd="3" destOrd="0" presId="urn:microsoft.com/office/officeart/2005/8/layout/hList6"/>
    <dgm:cxn modelId="{B5564441-A737-284C-94E3-500A9D9A5737}" type="presParOf" srcId="{6775E833-2DD4-224E-A2C8-B04A0972050B}" destId="{DD12A78B-33CC-C549-B50B-53972DA1B5C0}" srcOrd="4" destOrd="0" presId="urn:microsoft.com/office/officeart/2005/8/layout/hList6"/>
    <dgm:cxn modelId="{9503592E-CAF2-7B46-AC70-3FC8110A5491}" type="presParOf" srcId="{6775E833-2DD4-224E-A2C8-B04A0972050B}" destId="{2FED6AC0-88B0-A349-B5A2-DDB82CA1C6CB}" srcOrd="5" destOrd="0" presId="urn:microsoft.com/office/officeart/2005/8/layout/hList6"/>
    <dgm:cxn modelId="{D22616EB-B05E-5E4F-825C-1284914E09D6}" type="presParOf" srcId="{6775E833-2DD4-224E-A2C8-B04A0972050B}" destId="{D90252DA-8607-2A43-B1BE-E9221620D892}" srcOrd="6" destOrd="0" presId="urn:microsoft.com/office/officeart/2005/8/layout/hList6"/>
    <dgm:cxn modelId="{F92FC1DF-F537-2C48-9E7F-6A145B82E60C}" type="presParOf" srcId="{6775E833-2DD4-224E-A2C8-B04A0972050B}" destId="{E3AE7E08-829D-7D49-8E7F-061D01A5AB1B}" srcOrd="7" destOrd="0" presId="urn:microsoft.com/office/officeart/2005/8/layout/hList6"/>
    <dgm:cxn modelId="{4506A508-6565-D84D-93AB-263F98C0C6CA}" type="presParOf" srcId="{6775E833-2DD4-224E-A2C8-B04A0972050B}" destId="{F7CB6711-26C4-E440-BD12-42B5E64750C8}"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D72C319-479A-4412-B59D-4453835BB9E9}"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lv-LV"/>
        </a:p>
      </dgm:t>
    </dgm:pt>
    <dgm:pt modelId="{694E5848-72F8-40A3-92F9-6229A7634652}">
      <dgm:prSet custT="1"/>
      <dgm:spPr/>
      <dgm:t>
        <a:bodyPr/>
        <a:lstStyle/>
        <a:p>
          <a:pPr rtl="0"/>
          <a:r>
            <a:rPr lang="lv-LV" sz="1300" baseline="0" dirty="0" smtClean="0">
              <a:latin typeface="Arial" pitchFamily="34" charset="0"/>
              <a:cs typeface="Arial" pitchFamily="34" charset="0"/>
            </a:rPr>
            <a:t>Kopumā respondentu vidū vērojama interese par notiekošo gan savā, gan citos Latvijas reģionos, ko var saistīt ar piederības sajūtu ne tikai savam reģionam vai novadam, bet Latvijai kopumā. </a:t>
          </a:r>
          <a:r>
            <a:rPr lang="en-US" sz="1300" baseline="0" dirty="0" smtClean="0">
              <a:latin typeface="Arial" pitchFamily="34" charset="0"/>
              <a:cs typeface="Arial" pitchFamily="34" charset="0"/>
            </a:rPr>
            <a:t>M</a:t>
          </a:r>
          <a:r>
            <a:rPr lang="lv-LV" sz="1300" baseline="0" dirty="0" smtClean="0">
              <a:latin typeface="Arial" pitchFamily="34" charset="0"/>
              <a:cs typeface="Arial" pitchFamily="34" charset="0"/>
            </a:rPr>
            <a:t>azāk izteiktāka interesi par citos reģionos notiekošo raksturīga rīdziniekiem un krievvalodīgajiem respondentiem.</a:t>
          </a:r>
          <a:endParaRPr lang="lv-LV" sz="1300" dirty="0">
            <a:latin typeface="Arial" pitchFamily="34" charset="0"/>
            <a:cs typeface="Arial" pitchFamily="34" charset="0"/>
          </a:endParaRPr>
        </a:p>
      </dgm:t>
    </dgm:pt>
    <dgm:pt modelId="{324BA6C7-475E-4454-8A9B-E8E7432D08F5}" type="parTrans" cxnId="{4C66505F-AC9E-4C44-B4C3-C1F39F1B6720}">
      <dgm:prSet/>
      <dgm:spPr/>
      <dgm:t>
        <a:bodyPr/>
        <a:lstStyle/>
        <a:p>
          <a:endParaRPr lang="lv-LV" sz="1300">
            <a:solidFill>
              <a:schemeClr val="tx2">
                <a:lumMod val="75000"/>
              </a:schemeClr>
            </a:solidFill>
            <a:latin typeface="Arial" pitchFamily="34" charset="0"/>
            <a:cs typeface="Arial" pitchFamily="34" charset="0"/>
          </a:endParaRPr>
        </a:p>
      </dgm:t>
    </dgm:pt>
    <dgm:pt modelId="{4C9432B8-EF38-4D4F-9ADA-9C4FBE4CC970}" type="sibTrans" cxnId="{4C66505F-AC9E-4C44-B4C3-C1F39F1B6720}">
      <dgm:prSet/>
      <dgm:spPr/>
      <dgm:t>
        <a:bodyPr/>
        <a:lstStyle/>
        <a:p>
          <a:endParaRPr lang="lv-LV" sz="1300">
            <a:solidFill>
              <a:schemeClr val="tx2">
                <a:lumMod val="75000"/>
              </a:schemeClr>
            </a:solidFill>
            <a:latin typeface="Arial" pitchFamily="34" charset="0"/>
            <a:cs typeface="Arial" pitchFamily="34" charset="0"/>
          </a:endParaRPr>
        </a:p>
      </dgm:t>
    </dgm:pt>
    <dgm:pt modelId="{D32ABC91-309F-4636-A68A-5FE163C5AF76}">
      <dgm:prSet custT="1"/>
      <dgm:spPr/>
      <dgm:t>
        <a:bodyPr/>
        <a:lstStyle/>
        <a:p>
          <a:pPr rtl="0"/>
          <a:r>
            <a:rPr lang="lv-LV" sz="1300" baseline="0" dirty="0" smtClean="0">
              <a:latin typeface="Arial" pitchFamily="34" charset="0"/>
              <a:cs typeface="Arial" pitchFamily="34" charset="0"/>
            </a:rPr>
            <a:t>Respondenti bieži priekšroku dod reģionālajiem jaunumiem interneta videi, kur interesējošā  informācija atrodama jebkurā laikā (retv.lv pašvaldību, reģionālo TV mājaslapās). Parasti gan tas ir saistīts ar kāda konkrēta notikuma atspoguļojuma meklēšanu, ne paradumu regulāri pārskatīt jaunākās ziņas reģionos.                       </a:t>
          </a:r>
          <a:endParaRPr lang="lv-LV" sz="1300" dirty="0">
            <a:latin typeface="Arial" pitchFamily="34" charset="0"/>
            <a:cs typeface="Arial" pitchFamily="34" charset="0"/>
          </a:endParaRPr>
        </a:p>
      </dgm:t>
    </dgm:pt>
    <dgm:pt modelId="{85FB0678-D099-440E-BF29-350BDAE8C91E}" type="parTrans" cxnId="{CF6D6932-9384-44F2-880C-2D4B0C56B506}">
      <dgm:prSet/>
      <dgm:spPr/>
      <dgm:t>
        <a:bodyPr/>
        <a:lstStyle/>
        <a:p>
          <a:endParaRPr lang="lv-LV" sz="1300">
            <a:solidFill>
              <a:schemeClr val="tx2">
                <a:lumMod val="75000"/>
              </a:schemeClr>
            </a:solidFill>
            <a:latin typeface="Arial" pitchFamily="34" charset="0"/>
            <a:cs typeface="Arial" pitchFamily="34" charset="0"/>
          </a:endParaRPr>
        </a:p>
      </dgm:t>
    </dgm:pt>
    <dgm:pt modelId="{583B0624-5114-443C-9CDB-F46CA65F2A23}" type="sibTrans" cxnId="{CF6D6932-9384-44F2-880C-2D4B0C56B506}">
      <dgm:prSet/>
      <dgm:spPr/>
      <dgm:t>
        <a:bodyPr/>
        <a:lstStyle/>
        <a:p>
          <a:endParaRPr lang="lv-LV" sz="1300">
            <a:solidFill>
              <a:schemeClr val="tx2">
                <a:lumMod val="75000"/>
              </a:schemeClr>
            </a:solidFill>
            <a:latin typeface="Arial" pitchFamily="34" charset="0"/>
            <a:cs typeface="Arial" pitchFamily="34" charset="0"/>
          </a:endParaRPr>
        </a:p>
      </dgm:t>
    </dgm:pt>
    <dgm:pt modelId="{C08BDD81-91EE-4B5C-BC23-9CB2B9F0FC07}">
      <dgm:prSet custT="1"/>
      <dgm:spPr/>
      <dgm:t>
        <a:bodyPr/>
        <a:lstStyle/>
        <a:p>
          <a:pPr rtl="0"/>
          <a:r>
            <a:rPr lang="lv-LV" sz="1300" baseline="0" dirty="0" smtClean="0">
              <a:latin typeface="Arial" pitchFamily="34" charset="0"/>
              <a:cs typeface="Arial" pitchFamily="34" charset="0"/>
            </a:rPr>
            <a:t>Lai arī kopumā respondentiem patīk vietējo TV piedāvājums (attaino tuvākus, ikdienišķākus un arī pozitīvākus notikumus) respondenti norāda arī uz atšķirīgo, krietni vien zemāko tehnisko izpildījumu. Skaidrots tas tiek ar reģionālo TV kanālu tehniskā un finansiālā nodrošinājuma ierobežotajām iespējām, kura dēļ cieš attēla, kadra un arī žurnālistikas kvalitāte. Tomēr tas nemazina interesi par vietējiem jaunumiem – </a:t>
          </a:r>
          <a:r>
            <a:rPr lang="lv-LV" sz="1300" i="1" baseline="0" dirty="0" smtClean="0">
              <a:latin typeface="Arial" pitchFamily="34" charset="0"/>
              <a:cs typeface="Arial" pitchFamily="34" charset="0"/>
            </a:rPr>
            <a:t>«protams, amatierisms ir nesalīdzināms, ar tām valsts televīzijām. Tur operatoram rociņa trīc, diktorei valodiņa pieklibo».</a:t>
          </a:r>
          <a:endParaRPr lang="lv-LV" sz="1300" dirty="0">
            <a:latin typeface="Arial" pitchFamily="34" charset="0"/>
            <a:cs typeface="Arial" pitchFamily="34" charset="0"/>
          </a:endParaRPr>
        </a:p>
      </dgm:t>
    </dgm:pt>
    <dgm:pt modelId="{748C5581-C808-4B08-AEE9-51F13F3D2214}" type="parTrans" cxnId="{D35B8F24-5A4D-465A-8772-78D997B49656}">
      <dgm:prSet/>
      <dgm:spPr/>
      <dgm:t>
        <a:bodyPr/>
        <a:lstStyle/>
        <a:p>
          <a:endParaRPr lang="lv-LV" sz="1300">
            <a:solidFill>
              <a:schemeClr val="tx2">
                <a:lumMod val="75000"/>
              </a:schemeClr>
            </a:solidFill>
            <a:latin typeface="Arial" pitchFamily="34" charset="0"/>
            <a:cs typeface="Arial" pitchFamily="34" charset="0"/>
          </a:endParaRPr>
        </a:p>
      </dgm:t>
    </dgm:pt>
    <dgm:pt modelId="{DC2209C0-BBAF-439A-B39A-444B2833A57A}" type="sibTrans" cxnId="{D35B8F24-5A4D-465A-8772-78D997B49656}">
      <dgm:prSet/>
      <dgm:spPr/>
      <dgm:t>
        <a:bodyPr/>
        <a:lstStyle/>
        <a:p>
          <a:endParaRPr lang="lv-LV" sz="1300">
            <a:solidFill>
              <a:schemeClr val="tx2">
                <a:lumMod val="75000"/>
              </a:schemeClr>
            </a:solidFill>
            <a:latin typeface="Arial" pitchFamily="34" charset="0"/>
            <a:cs typeface="Arial" pitchFamily="34" charset="0"/>
          </a:endParaRPr>
        </a:p>
      </dgm:t>
    </dgm:pt>
    <dgm:pt modelId="{0E5019F8-E392-439C-9962-D94005569407}">
      <dgm:prSet custT="1"/>
      <dgm:spPr/>
      <dgm:t>
        <a:bodyPr/>
        <a:lstStyle/>
        <a:p>
          <a:pPr rtl="0"/>
          <a:r>
            <a:rPr lang="lv-LV" sz="1300" baseline="0" dirty="0" smtClean="0">
              <a:latin typeface="Arial" pitchFamily="34" charset="0"/>
              <a:cs typeface="Arial" pitchFamily="34" charset="0"/>
            </a:rPr>
            <a:t>Reģionālo TV kanālu vidū īpaši jāatzīmē Latgales TV, kas tika atzīta par profesionālāko savā darbībā. Latgales TV veidotie sižeti ir kvalitatīvi un spēj ieinteresēt ar stāstu (latgaliešu paražas, receptes u.c.) ne tikai Latgales reģiona, bet arī citu reģionu iedzīvotājus. Latgales TV gatavotos sižetus bija pamanījuši respondenti visās citās reģionu grupās.</a:t>
          </a:r>
          <a:endParaRPr lang="lv-LV" sz="1300" dirty="0">
            <a:latin typeface="Arial" pitchFamily="34" charset="0"/>
            <a:cs typeface="Arial" pitchFamily="34" charset="0"/>
          </a:endParaRPr>
        </a:p>
      </dgm:t>
    </dgm:pt>
    <dgm:pt modelId="{3D761943-8C9A-4E1A-850A-6FAD7F8CE320}" type="parTrans" cxnId="{41C2B625-4EDA-4C36-BA0D-CEB6AEB6A251}">
      <dgm:prSet/>
      <dgm:spPr/>
      <dgm:t>
        <a:bodyPr/>
        <a:lstStyle/>
        <a:p>
          <a:endParaRPr lang="lv-LV" sz="1300">
            <a:solidFill>
              <a:schemeClr val="tx2">
                <a:lumMod val="75000"/>
              </a:schemeClr>
            </a:solidFill>
            <a:latin typeface="Arial" pitchFamily="34" charset="0"/>
            <a:cs typeface="Arial" pitchFamily="34" charset="0"/>
          </a:endParaRPr>
        </a:p>
      </dgm:t>
    </dgm:pt>
    <dgm:pt modelId="{12FFE5E2-7B74-4815-8234-04F5B7A4D311}" type="sibTrans" cxnId="{41C2B625-4EDA-4C36-BA0D-CEB6AEB6A251}">
      <dgm:prSet/>
      <dgm:spPr/>
      <dgm:t>
        <a:bodyPr/>
        <a:lstStyle/>
        <a:p>
          <a:endParaRPr lang="lv-LV" sz="1300">
            <a:solidFill>
              <a:schemeClr val="tx2">
                <a:lumMod val="75000"/>
              </a:schemeClr>
            </a:solidFill>
            <a:latin typeface="Arial" pitchFamily="34" charset="0"/>
            <a:cs typeface="Arial" pitchFamily="34" charset="0"/>
          </a:endParaRPr>
        </a:p>
      </dgm:t>
    </dgm:pt>
    <dgm:pt modelId="{E0A16853-E7AA-41B5-9F95-253F572BFF89}">
      <dgm:prSet custT="1"/>
      <dgm:spPr/>
      <dgm:t>
        <a:bodyPr/>
        <a:lstStyle/>
        <a:p>
          <a:pPr rtl="0"/>
          <a:r>
            <a:rPr lang="lv-LV" sz="1300" baseline="0" dirty="0" smtClean="0">
              <a:latin typeface="Arial" pitchFamily="34" charset="0"/>
              <a:cs typeface="Arial" pitchFamily="34" charset="0"/>
            </a:rPr>
            <a:t>Spriežot par vietējo reģionālo TV darbību, redzams, ka respondentu vidū nav vienota viedokļa par reģionālo TV finansējumu. Daļa pārliecināti, ka finansējumu nodrošina tikai  vietējās pašvaldības, savukārt citi domā, ka finansējuma avoti ir paši TV īpašnieki un darbinieki -  privātpersonas, kas darbojas uz entuziasma pamata.</a:t>
          </a:r>
          <a:endParaRPr lang="lv-LV" sz="1300" dirty="0">
            <a:latin typeface="Arial" pitchFamily="34" charset="0"/>
            <a:cs typeface="Arial" pitchFamily="34" charset="0"/>
          </a:endParaRPr>
        </a:p>
      </dgm:t>
    </dgm:pt>
    <dgm:pt modelId="{72F28BD9-A22B-4717-9A01-836F75B5A2A0}" type="parTrans" cxnId="{EF27F386-4B96-4A4D-9D97-FED6F737261C}">
      <dgm:prSet/>
      <dgm:spPr/>
      <dgm:t>
        <a:bodyPr/>
        <a:lstStyle/>
        <a:p>
          <a:endParaRPr lang="lv-LV" sz="1300">
            <a:solidFill>
              <a:schemeClr val="tx2">
                <a:lumMod val="75000"/>
              </a:schemeClr>
            </a:solidFill>
            <a:latin typeface="Arial" pitchFamily="34" charset="0"/>
            <a:cs typeface="Arial" pitchFamily="34" charset="0"/>
          </a:endParaRPr>
        </a:p>
      </dgm:t>
    </dgm:pt>
    <dgm:pt modelId="{1B4D680A-717D-4B12-9A2B-771EBFDD78BA}" type="sibTrans" cxnId="{EF27F386-4B96-4A4D-9D97-FED6F737261C}">
      <dgm:prSet/>
      <dgm:spPr/>
      <dgm:t>
        <a:bodyPr/>
        <a:lstStyle/>
        <a:p>
          <a:endParaRPr lang="lv-LV" sz="1300">
            <a:solidFill>
              <a:schemeClr val="tx2">
                <a:lumMod val="75000"/>
              </a:schemeClr>
            </a:solidFill>
            <a:latin typeface="Arial" pitchFamily="34" charset="0"/>
            <a:cs typeface="Arial" pitchFamily="34" charset="0"/>
          </a:endParaRPr>
        </a:p>
      </dgm:t>
    </dgm:pt>
    <dgm:pt modelId="{AF88C4CF-EC58-46F2-BDA2-4C864E15DB76}">
      <dgm:prSet custT="1"/>
      <dgm:spPr/>
      <dgm:t>
        <a:bodyPr/>
        <a:lstStyle/>
        <a:p>
          <a:pPr rtl="0"/>
          <a:r>
            <a:rPr lang="lv-LV" sz="1300" baseline="0" dirty="0" smtClean="0">
              <a:latin typeface="Arial" pitchFamily="34" charset="0"/>
              <a:cs typeface="Arial" pitchFamily="34" charset="0"/>
            </a:rPr>
            <a:t>Respondenti atzīst, ka kopumā pietrūkst informācijas par jaunumiem citos reģionos,lokālā mērogā. Izskanēja ieteikums kādā no esošajiem TV kanāliem, noteiktā laikā translēt regulāru novadu ziņu atspoguļojumu, aptverot visus Latvijas reģionus.</a:t>
          </a:r>
          <a:endParaRPr lang="lv-LV" sz="1300" dirty="0">
            <a:latin typeface="Arial" pitchFamily="34" charset="0"/>
            <a:cs typeface="Arial" pitchFamily="34" charset="0"/>
          </a:endParaRPr>
        </a:p>
      </dgm:t>
    </dgm:pt>
    <dgm:pt modelId="{194BA96C-D8C4-48ED-AF3B-1C106D2AED2F}" type="parTrans" cxnId="{6FBC70B3-87BA-4C36-9451-8862D14CE6BE}">
      <dgm:prSet/>
      <dgm:spPr/>
      <dgm:t>
        <a:bodyPr/>
        <a:lstStyle/>
        <a:p>
          <a:endParaRPr lang="lv-LV"/>
        </a:p>
      </dgm:t>
    </dgm:pt>
    <dgm:pt modelId="{03060060-CB71-4CBB-8357-9F1F1F9E577E}" type="sibTrans" cxnId="{6FBC70B3-87BA-4C36-9451-8862D14CE6BE}">
      <dgm:prSet/>
      <dgm:spPr/>
      <dgm:t>
        <a:bodyPr/>
        <a:lstStyle/>
        <a:p>
          <a:endParaRPr lang="lv-LV"/>
        </a:p>
      </dgm:t>
    </dgm:pt>
    <dgm:pt modelId="{45AFDAFC-AE9F-457A-BE2D-6CE43AA2C1B8}" type="pres">
      <dgm:prSet presAssocID="{4D72C319-479A-4412-B59D-4453835BB9E9}" presName="Name0" presStyleCnt="0">
        <dgm:presLayoutVars>
          <dgm:chMax val="7"/>
          <dgm:chPref val="7"/>
          <dgm:dir/>
        </dgm:presLayoutVars>
      </dgm:prSet>
      <dgm:spPr/>
      <dgm:t>
        <a:bodyPr/>
        <a:lstStyle/>
        <a:p>
          <a:endParaRPr lang="lv-LV"/>
        </a:p>
      </dgm:t>
    </dgm:pt>
    <dgm:pt modelId="{96C74F9A-D4AA-49B8-A3B4-9C99379A1055}" type="pres">
      <dgm:prSet presAssocID="{4D72C319-479A-4412-B59D-4453835BB9E9}" presName="Name1" presStyleCnt="0"/>
      <dgm:spPr/>
      <dgm:t>
        <a:bodyPr/>
        <a:lstStyle/>
        <a:p>
          <a:endParaRPr lang="en-GB"/>
        </a:p>
      </dgm:t>
    </dgm:pt>
    <dgm:pt modelId="{A18BBD5D-732F-47C2-A2B8-586A14032A85}" type="pres">
      <dgm:prSet presAssocID="{4D72C319-479A-4412-B59D-4453835BB9E9}" presName="cycle" presStyleCnt="0"/>
      <dgm:spPr/>
      <dgm:t>
        <a:bodyPr/>
        <a:lstStyle/>
        <a:p>
          <a:endParaRPr lang="en-GB"/>
        </a:p>
      </dgm:t>
    </dgm:pt>
    <dgm:pt modelId="{57B09C8C-5833-4DF8-B873-8E72BE6C6E41}" type="pres">
      <dgm:prSet presAssocID="{4D72C319-479A-4412-B59D-4453835BB9E9}" presName="srcNode" presStyleLbl="node1" presStyleIdx="0" presStyleCnt="6"/>
      <dgm:spPr/>
      <dgm:t>
        <a:bodyPr/>
        <a:lstStyle/>
        <a:p>
          <a:endParaRPr lang="en-GB"/>
        </a:p>
      </dgm:t>
    </dgm:pt>
    <dgm:pt modelId="{D4173167-6D09-4DCB-A101-51B25B81ADA4}" type="pres">
      <dgm:prSet presAssocID="{4D72C319-479A-4412-B59D-4453835BB9E9}" presName="conn" presStyleLbl="parChTrans1D2" presStyleIdx="0" presStyleCnt="1"/>
      <dgm:spPr/>
      <dgm:t>
        <a:bodyPr/>
        <a:lstStyle/>
        <a:p>
          <a:endParaRPr lang="lv-LV"/>
        </a:p>
      </dgm:t>
    </dgm:pt>
    <dgm:pt modelId="{A787F975-908B-49A6-B1D8-CB75C68F4B9D}" type="pres">
      <dgm:prSet presAssocID="{4D72C319-479A-4412-B59D-4453835BB9E9}" presName="extraNode" presStyleLbl="node1" presStyleIdx="0" presStyleCnt="6"/>
      <dgm:spPr/>
      <dgm:t>
        <a:bodyPr/>
        <a:lstStyle/>
        <a:p>
          <a:endParaRPr lang="en-GB"/>
        </a:p>
      </dgm:t>
    </dgm:pt>
    <dgm:pt modelId="{966A7AA8-DBCC-49EF-89E0-8FB1A40A0EA4}" type="pres">
      <dgm:prSet presAssocID="{4D72C319-479A-4412-B59D-4453835BB9E9}" presName="dstNode" presStyleLbl="node1" presStyleIdx="0" presStyleCnt="6"/>
      <dgm:spPr/>
      <dgm:t>
        <a:bodyPr/>
        <a:lstStyle/>
        <a:p>
          <a:endParaRPr lang="en-GB"/>
        </a:p>
      </dgm:t>
    </dgm:pt>
    <dgm:pt modelId="{70A137BD-33A3-4616-9A8D-038D36CF39F8}" type="pres">
      <dgm:prSet presAssocID="{694E5848-72F8-40A3-92F9-6229A7634652}" presName="text_1" presStyleLbl="node1" presStyleIdx="0" presStyleCnt="6" custScaleY="118130">
        <dgm:presLayoutVars>
          <dgm:bulletEnabled val="1"/>
        </dgm:presLayoutVars>
      </dgm:prSet>
      <dgm:spPr/>
      <dgm:t>
        <a:bodyPr/>
        <a:lstStyle/>
        <a:p>
          <a:endParaRPr lang="lv-LV"/>
        </a:p>
      </dgm:t>
    </dgm:pt>
    <dgm:pt modelId="{C163C376-42B4-4CED-BECF-CF997B1E46D2}" type="pres">
      <dgm:prSet presAssocID="{694E5848-72F8-40A3-92F9-6229A7634652}" presName="accent_1" presStyleCnt="0"/>
      <dgm:spPr/>
      <dgm:t>
        <a:bodyPr/>
        <a:lstStyle/>
        <a:p>
          <a:endParaRPr lang="en-GB"/>
        </a:p>
      </dgm:t>
    </dgm:pt>
    <dgm:pt modelId="{861ECDDB-0499-43F0-AAF6-CD3AF7A16B0D}" type="pres">
      <dgm:prSet presAssocID="{694E5848-72F8-40A3-92F9-6229A7634652}" presName="accentRepeatNode" presStyleLbl="solidFgAcc1" presStyleIdx="0" presStyleCnt="6"/>
      <dgm:spPr/>
      <dgm:t>
        <a:bodyPr/>
        <a:lstStyle/>
        <a:p>
          <a:endParaRPr lang="en-GB"/>
        </a:p>
      </dgm:t>
    </dgm:pt>
    <dgm:pt modelId="{32E7629F-3E55-4CFA-90EF-0A89A3EB3620}" type="pres">
      <dgm:prSet presAssocID="{AF88C4CF-EC58-46F2-BDA2-4C864E15DB76}" presName="text_2" presStyleLbl="node1" presStyleIdx="1" presStyleCnt="6" custScaleY="108410" custLinFactNeighborX="51" custLinFactNeighborY="-24474">
        <dgm:presLayoutVars>
          <dgm:bulletEnabled val="1"/>
        </dgm:presLayoutVars>
      </dgm:prSet>
      <dgm:spPr/>
      <dgm:t>
        <a:bodyPr/>
        <a:lstStyle/>
        <a:p>
          <a:endParaRPr lang="lv-LV"/>
        </a:p>
      </dgm:t>
    </dgm:pt>
    <dgm:pt modelId="{914E28AE-F67F-4A47-893F-3CA7126811D8}" type="pres">
      <dgm:prSet presAssocID="{AF88C4CF-EC58-46F2-BDA2-4C864E15DB76}" presName="accent_2" presStyleCnt="0"/>
      <dgm:spPr/>
      <dgm:t>
        <a:bodyPr/>
        <a:lstStyle/>
        <a:p>
          <a:endParaRPr lang="en-GB"/>
        </a:p>
      </dgm:t>
    </dgm:pt>
    <dgm:pt modelId="{C51749E5-3E84-40D7-B6DD-E5E7B4E345EA}" type="pres">
      <dgm:prSet presAssocID="{AF88C4CF-EC58-46F2-BDA2-4C864E15DB76}" presName="accentRepeatNode" presStyleLbl="solidFgAcc1" presStyleIdx="1" presStyleCnt="6" custLinFactNeighborX="-8156" custLinFactNeighborY="-15045"/>
      <dgm:spPr/>
      <dgm:t>
        <a:bodyPr/>
        <a:lstStyle/>
        <a:p>
          <a:endParaRPr lang="en-GB"/>
        </a:p>
      </dgm:t>
    </dgm:pt>
    <dgm:pt modelId="{A8F5B18A-D9E6-6145-AD04-AE2632D8D6C9}" type="pres">
      <dgm:prSet presAssocID="{D32ABC91-309F-4636-A68A-5FE163C5AF76}" presName="text_3" presStyleLbl="node1" presStyleIdx="2" presStyleCnt="6" custScaleY="114678" custLinFactNeighborX="-13" custLinFactNeighborY="-48949">
        <dgm:presLayoutVars>
          <dgm:bulletEnabled val="1"/>
        </dgm:presLayoutVars>
      </dgm:prSet>
      <dgm:spPr/>
      <dgm:t>
        <a:bodyPr/>
        <a:lstStyle/>
        <a:p>
          <a:endParaRPr lang="en-GB"/>
        </a:p>
      </dgm:t>
    </dgm:pt>
    <dgm:pt modelId="{3F220B44-791D-D14A-AB5A-12E1284B1A82}" type="pres">
      <dgm:prSet presAssocID="{D32ABC91-309F-4636-A68A-5FE163C5AF76}" presName="accent_3" presStyleCnt="0"/>
      <dgm:spPr/>
    </dgm:pt>
    <dgm:pt modelId="{9072F240-454C-4A38-A608-2EE662553F13}" type="pres">
      <dgm:prSet presAssocID="{D32ABC91-309F-4636-A68A-5FE163C5AF76}" presName="accentRepeatNode" presStyleLbl="solidFgAcc1" presStyleIdx="2" presStyleCnt="6" custLinFactNeighborX="-8878" custLinFactNeighborY="-25241"/>
      <dgm:spPr/>
      <dgm:t>
        <a:bodyPr/>
        <a:lstStyle/>
        <a:p>
          <a:endParaRPr lang="en-GB"/>
        </a:p>
      </dgm:t>
    </dgm:pt>
    <dgm:pt modelId="{A45B3551-0CF3-B742-B8AC-23E77BACE414}" type="pres">
      <dgm:prSet presAssocID="{C08BDD81-91EE-4B5C-BC23-9CB2B9F0FC07}" presName="text_4" presStyleLbl="node1" presStyleIdx="3" presStyleCnt="6" custScaleY="194181" custLinFactNeighborY="-24474">
        <dgm:presLayoutVars>
          <dgm:bulletEnabled val="1"/>
        </dgm:presLayoutVars>
      </dgm:prSet>
      <dgm:spPr/>
      <dgm:t>
        <a:bodyPr/>
        <a:lstStyle/>
        <a:p>
          <a:endParaRPr lang="en-GB"/>
        </a:p>
      </dgm:t>
    </dgm:pt>
    <dgm:pt modelId="{37EEC2CE-CCC3-734F-88E8-6F42DD618428}" type="pres">
      <dgm:prSet presAssocID="{C08BDD81-91EE-4B5C-BC23-9CB2B9F0FC07}" presName="accent_4" presStyleCnt="0"/>
      <dgm:spPr/>
    </dgm:pt>
    <dgm:pt modelId="{01D2C1A5-961D-4A96-9149-72ED7A6C3A44}" type="pres">
      <dgm:prSet presAssocID="{C08BDD81-91EE-4B5C-BC23-9CB2B9F0FC07}" presName="accentRepeatNode" presStyleLbl="solidFgAcc1" presStyleIdx="3" presStyleCnt="6" custLinFactNeighborY="-17883"/>
      <dgm:spPr/>
      <dgm:t>
        <a:bodyPr/>
        <a:lstStyle/>
        <a:p>
          <a:endParaRPr lang="en-GB"/>
        </a:p>
      </dgm:t>
    </dgm:pt>
    <dgm:pt modelId="{C378C0DD-BD57-EA45-8A5A-83F3F6B59D9A}" type="pres">
      <dgm:prSet presAssocID="{0E5019F8-E392-439C-9962-D94005569407}" presName="text_5" presStyleLbl="node1" presStyleIdx="4" presStyleCnt="6" custScaleY="142192" custLinFactNeighborY="12237">
        <dgm:presLayoutVars>
          <dgm:bulletEnabled val="1"/>
        </dgm:presLayoutVars>
      </dgm:prSet>
      <dgm:spPr/>
      <dgm:t>
        <a:bodyPr/>
        <a:lstStyle/>
        <a:p>
          <a:endParaRPr lang="en-GB"/>
        </a:p>
      </dgm:t>
    </dgm:pt>
    <dgm:pt modelId="{A6BA0432-A796-6148-8C34-26B582621920}" type="pres">
      <dgm:prSet presAssocID="{0E5019F8-E392-439C-9962-D94005569407}" presName="accent_5" presStyleCnt="0"/>
      <dgm:spPr/>
    </dgm:pt>
    <dgm:pt modelId="{B983FCA8-3158-4834-A2C6-2F29BB9CA5D6}" type="pres">
      <dgm:prSet presAssocID="{0E5019F8-E392-439C-9962-D94005569407}" presName="accentRepeatNode" presStyleLbl="solidFgAcc1" presStyleIdx="4" presStyleCnt="6" custLinFactNeighborY="12943"/>
      <dgm:spPr/>
      <dgm:t>
        <a:bodyPr/>
        <a:lstStyle/>
        <a:p>
          <a:endParaRPr lang="en-GB"/>
        </a:p>
      </dgm:t>
    </dgm:pt>
    <dgm:pt modelId="{A3F78E83-A917-8740-AE9E-0DB1CC6EE117}" type="pres">
      <dgm:prSet presAssocID="{E0A16853-E7AA-41B5-9F95-253F572BFF89}" presName="text_6" presStyleLbl="node1" presStyleIdx="5" presStyleCnt="6" custScaleY="111448" custLinFactNeighborY="12237">
        <dgm:presLayoutVars>
          <dgm:bulletEnabled val="1"/>
        </dgm:presLayoutVars>
      </dgm:prSet>
      <dgm:spPr/>
      <dgm:t>
        <a:bodyPr/>
        <a:lstStyle/>
        <a:p>
          <a:endParaRPr lang="en-GB"/>
        </a:p>
      </dgm:t>
    </dgm:pt>
    <dgm:pt modelId="{9849A614-9CFB-ED47-A406-B9C1A8C272C7}" type="pres">
      <dgm:prSet presAssocID="{E0A16853-E7AA-41B5-9F95-253F572BFF89}" presName="accent_6" presStyleCnt="0"/>
      <dgm:spPr/>
    </dgm:pt>
    <dgm:pt modelId="{4214B8D3-03C2-4895-8622-BBC0E29D1AFB}" type="pres">
      <dgm:prSet presAssocID="{E0A16853-E7AA-41B5-9F95-253F572BFF89}" presName="accentRepeatNode" presStyleLbl="solidFgAcc1" presStyleIdx="5" presStyleCnt="6"/>
      <dgm:spPr/>
      <dgm:t>
        <a:bodyPr/>
        <a:lstStyle/>
        <a:p>
          <a:endParaRPr lang="en-GB"/>
        </a:p>
      </dgm:t>
    </dgm:pt>
  </dgm:ptLst>
  <dgm:cxnLst>
    <dgm:cxn modelId="{E7F95148-7E92-A548-A948-C387684AF631}" type="presOf" srcId="{D32ABC91-309F-4636-A68A-5FE163C5AF76}" destId="{A8F5B18A-D9E6-6145-AD04-AE2632D8D6C9}" srcOrd="0" destOrd="0" presId="urn:microsoft.com/office/officeart/2008/layout/VerticalCurvedList"/>
    <dgm:cxn modelId="{A345BA9E-4201-A941-A056-80E52CFBC919}" type="presOf" srcId="{694E5848-72F8-40A3-92F9-6229A7634652}" destId="{70A137BD-33A3-4616-9A8D-038D36CF39F8}" srcOrd="0" destOrd="0" presId="urn:microsoft.com/office/officeart/2008/layout/VerticalCurvedList"/>
    <dgm:cxn modelId="{C995E50F-EE35-964C-8302-EF9025F7173B}" type="presOf" srcId="{C08BDD81-91EE-4B5C-BC23-9CB2B9F0FC07}" destId="{A45B3551-0CF3-B742-B8AC-23E77BACE414}" srcOrd="0" destOrd="0" presId="urn:microsoft.com/office/officeart/2008/layout/VerticalCurvedList"/>
    <dgm:cxn modelId="{9C84A317-45BB-5945-BF85-C53EFC5DF5BD}" type="presOf" srcId="{E0A16853-E7AA-41B5-9F95-253F572BFF89}" destId="{A3F78E83-A917-8740-AE9E-0DB1CC6EE117}" srcOrd="0" destOrd="0" presId="urn:microsoft.com/office/officeart/2008/layout/VerticalCurvedList"/>
    <dgm:cxn modelId="{B0A55A4F-8035-7346-8F07-4D5BB4BCB14D}" type="presOf" srcId="{4D72C319-479A-4412-B59D-4453835BB9E9}" destId="{45AFDAFC-AE9F-457A-BE2D-6CE43AA2C1B8}" srcOrd="0" destOrd="0" presId="urn:microsoft.com/office/officeart/2008/layout/VerticalCurvedList"/>
    <dgm:cxn modelId="{41C2B625-4EDA-4C36-BA0D-CEB6AEB6A251}" srcId="{4D72C319-479A-4412-B59D-4453835BB9E9}" destId="{0E5019F8-E392-439C-9962-D94005569407}" srcOrd="4" destOrd="0" parTransId="{3D761943-8C9A-4E1A-850A-6FAD7F8CE320}" sibTransId="{12FFE5E2-7B74-4815-8234-04F5B7A4D311}"/>
    <dgm:cxn modelId="{D35B8F24-5A4D-465A-8772-78D997B49656}" srcId="{4D72C319-479A-4412-B59D-4453835BB9E9}" destId="{C08BDD81-91EE-4B5C-BC23-9CB2B9F0FC07}" srcOrd="3" destOrd="0" parTransId="{748C5581-C808-4B08-AEE9-51F13F3D2214}" sibTransId="{DC2209C0-BBAF-439A-B39A-444B2833A57A}"/>
    <dgm:cxn modelId="{5D6C2D7B-0A96-1D45-866A-E49674F2BB0F}" type="presOf" srcId="{AF88C4CF-EC58-46F2-BDA2-4C864E15DB76}" destId="{32E7629F-3E55-4CFA-90EF-0A89A3EB3620}" srcOrd="0" destOrd="0" presId="urn:microsoft.com/office/officeart/2008/layout/VerticalCurvedList"/>
    <dgm:cxn modelId="{73625CB6-4348-9F49-8086-B670E264E56A}" type="presOf" srcId="{0E5019F8-E392-439C-9962-D94005569407}" destId="{C378C0DD-BD57-EA45-8A5A-83F3F6B59D9A}" srcOrd="0" destOrd="0" presId="urn:microsoft.com/office/officeart/2008/layout/VerticalCurvedList"/>
    <dgm:cxn modelId="{D5251176-2A15-6848-A508-42EAA27BBC4B}" type="presOf" srcId="{4C9432B8-EF38-4D4F-9ADA-9C4FBE4CC970}" destId="{D4173167-6D09-4DCB-A101-51B25B81ADA4}" srcOrd="0" destOrd="0" presId="urn:microsoft.com/office/officeart/2008/layout/VerticalCurvedList"/>
    <dgm:cxn modelId="{6FBC70B3-87BA-4C36-9451-8862D14CE6BE}" srcId="{4D72C319-479A-4412-B59D-4453835BB9E9}" destId="{AF88C4CF-EC58-46F2-BDA2-4C864E15DB76}" srcOrd="1" destOrd="0" parTransId="{194BA96C-D8C4-48ED-AF3B-1C106D2AED2F}" sibTransId="{03060060-CB71-4CBB-8357-9F1F1F9E577E}"/>
    <dgm:cxn modelId="{4C66505F-AC9E-4C44-B4C3-C1F39F1B6720}" srcId="{4D72C319-479A-4412-B59D-4453835BB9E9}" destId="{694E5848-72F8-40A3-92F9-6229A7634652}" srcOrd="0" destOrd="0" parTransId="{324BA6C7-475E-4454-8A9B-E8E7432D08F5}" sibTransId="{4C9432B8-EF38-4D4F-9ADA-9C4FBE4CC970}"/>
    <dgm:cxn modelId="{CF6D6932-9384-44F2-880C-2D4B0C56B506}" srcId="{4D72C319-479A-4412-B59D-4453835BB9E9}" destId="{D32ABC91-309F-4636-A68A-5FE163C5AF76}" srcOrd="2" destOrd="0" parTransId="{85FB0678-D099-440E-BF29-350BDAE8C91E}" sibTransId="{583B0624-5114-443C-9CDB-F46CA65F2A23}"/>
    <dgm:cxn modelId="{EF27F386-4B96-4A4D-9D97-FED6F737261C}" srcId="{4D72C319-479A-4412-B59D-4453835BB9E9}" destId="{E0A16853-E7AA-41B5-9F95-253F572BFF89}" srcOrd="5" destOrd="0" parTransId="{72F28BD9-A22B-4717-9A01-836F75B5A2A0}" sibTransId="{1B4D680A-717D-4B12-9A2B-771EBFDD78BA}"/>
    <dgm:cxn modelId="{779E3B6D-D71C-F843-966E-845F467BE39D}" type="presParOf" srcId="{45AFDAFC-AE9F-457A-BE2D-6CE43AA2C1B8}" destId="{96C74F9A-D4AA-49B8-A3B4-9C99379A1055}" srcOrd="0" destOrd="0" presId="urn:microsoft.com/office/officeart/2008/layout/VerticalCurvedList"/>
    <dgm:cxn modelId="{1E3C4F2F-BAA8-A54B-BB13-0591699A39BF}" type="presParOf" srcId="{96C74F9A-D4AA-49B8-A3B4-9C99379A1055}" destId="{A18BBD5D-732F-47C2-A2B8-586A14032A85}" srcOrd="0" destOrd="0" presId="urn:microsoft.com/office/officeart/2008/layout/VerticalCurvedList"/>
    <dgm:cxn modelId="{7C1CE69E-B15D-CA4E-850C-7C0A90CE02D5}" type="presParOf" srcId="{A18BBD5D-732F-47C2-A2B8-586A14032A85}" destId="{57B09C8C-5833-4DF8-B873-8E72BE6C6E41}" srcOrd="0" destOrd="0" presId="urn:microsoft.com/office/officeart/2008/layout/VerticalCurvedList"/>
    <dgm:cxn modelId="{B153BAF9-9FD5-E945-84A7-E883F4ECC996}" type="presParOf" srcId="{A18BBD5D-732F-47C2-A2B8-586A14032A85}" destId="{D4173167-6D09-4DCB-A101-51B25B81ADA4}" srcOrd="1" destOrd="0" presId="urn:microsoft.com/office/officeart/2008/layout/VerticalCurvedList"/>
    <dgm:cxn modelId="{6408E4B8-A52E-8341-A59A-CDD0BC6D9269}" type="presParOf" srcId="{A18BBD5D-732F-47C2-A2B8-586A14032A85}" destId="{A787F975-908B-49A6-B1D8-CB75C68F4B9D}" srcOrd="2" destOrd="0" presId="urn:microsoft.com/office/officeart/2008/layout/VerticalCurvedList"/>
    <dgm:cxn modelId="{B2E268AC-3A2B-4A40-B130-89AB9879E391}" type="presParOf" srcId="{A18BBD5D-732F-47C2-A2B8-586A14032A85}" destId="{966A7AA8-DBCC-49EF-89E0-8FB1A40A0EA4}" srcOrd="3" destOrd="0" presId="urn:microsoft.com/office/officeart/2008/layout/VerticalCurvedList"/>
    <dgm:cxn modelId="{FF198E07-3163-BD4B-BAF9-25A67295ED85}" type="presParOf" srcId="{96C74F9A-D4AA-49B8-A3B4-9C99379A1055}" destId="{70A137BD-33A3-4616-9A8D-038D36CF39F8}" srcOrd="1" destOrd="0" presId="urn:microsoft.com/office/officeart/2008/layout/VerticalCurvedList"/>
    <dgm:cxn modelId="{54BF5847-35A5-B64D-B1B2-D4D09FBC5182}" type="presParOf" srcId="{96C74F9A-D4AA-49B8-A3B4-9C99379A1055}" destId="{C163C376-42B4-4CED-BECF-CF997B1E46D2}" srcOrd="2" destOrd="0" presId="urn:microsoft.com/office/officeart/2008/layout/VerticalCurvedList"/>
    <dgm:cxn modelId="{66CD1842-AF26-474C-801D-56E60A6DF70E}" type="presParOf" srcId="{C163C376-42B4-4CED-BECF-CF997B1E46D2}" destId="{861ECDDB-0499-43F0-AAF6-CD3AF7A16B0D}" srcOrd="0" destOrd="0" presId="urn:microsoft.com/office/officeart/2008/layout/VerticalCurvedList"/>
    <dgm:cxn modelId="{4DCA2AE7-16AB-6B49-9FC1-679FAD8640A9}" type="presParOf" srcId="{96C74F9A-D4AA-49B8-A3B4-9C99379A1055}" destId="{32E7629F-3E55-4CFA-90EF-0A89A3EB3620}" srcOrd="3" destOrd="0" presId="urn:microsoft.com/office/officeart/2008/layout/VerticalCurvedList"/>
    <dgm:cxn modelId="{111EB925-A285-164A-A206-A5DD38E03CF9}" type="presParOf" srcId="{96C74F9A-D4AA-49B8-A3B4-9C99379A1055}" destId="{914E28AE-F67F-4A47-893F-3CA7126811D8}" srcOrd="4" destOrd="0" presId="urn:microsoft.com/office/officeart/2008/layout/VerticalCurvedList"/>
    <dgm:cxn modelId="{7E095656-1D0C-EF4D-8F68-F06251796EEB}" type="presParOf" srcId="{914E28AE-F67F-4A47-893F-3CA7126811D8}" destId="{C51749E5-3E84-40D7-B6DD-E5E7B4E345EA}" srcOrd="0" destOrd="0" presId="urn:microsoft.com/office/officeart/2008/layout/VerticalCurvedList"/>
    <dgm:cxn modelId="{9A616B55-BC04-5A4B-81DE-9C515710B451}" type="presParOf" srcId="{96C74F9A-D4AA-49B8-A3B4-9C99379A1055}" destId="{A8F5B18A-D9E6-6145-AD04-AE2632D8D6C9}" srcOrd="5" destOrd="0" presId="urn:microsoft.com/office/officeart/2008/layout/VerticalCurvedList"/>
    <dgm:cxn modelId="{A95D9BF0-9BB3-6348-BCFF-15280A0BA28E}" type="presParOf" srcId="{96C74F9A-D4AA-49B8-A3B4-9C99379A1055}" destId="{3F220B44-791D-D14A-AB5A-12E1284B1A82}" srcOrd="6" destOrd="0" presId="urn:microsoft.com/office/officeart/2008/layout/VerticalCurvedList"/>
    <dgm:cxn modelId="{FEA9241A-CDD1-C14A-A641-CF3925CA1FAC}" type="presParOf" srcId="{3F220B44-791D-D14A-AB5A-12E1284B1A82}" destId="{9072F240-454C-4A38-A608-2EE662553F13}" srcOrd="0" destOrd="0" presId="urn:microsoft.com/office/officeart/2008/layout/VerticalCurvedList"/>
    <dgm:cxn modelId="{BF69CCDE-86BF-5F40-B39E-F7962DD2B465}" type="presParOf" srcId="{96C74F9A-D4AA-49B8-A3B4-9C99379A1055}" destId="{A45B3551-0CF3-B742-B8AC-23E77BACE414}" srcOrd="7" destOrd="0" presId="urn:microsoft.com/office/officeart/2008/layout/VerticalCurvedList"/>
    <dgm:cxn modelId="{D7DB3400-8F8A-5F4C-8519-2AF63411070C}" type="presParOf" srcId="{96C74F9A-D4AA-49B8-A3B4-9C99379A1055}" destId="{37EEC2CE-CCC3-734F-88E8-6F42DD618428}" srcOrd="8" destOrd="0" presId="urn:microsoft.com/office/officeart/2008/layout/VerticalCurvedList"/>
    <dgm:cxn modelId="{06CBB405-7314-B645-8F0A-970851F1A293}" type="presParOf" srcId="{37EEC2CE-CCC3-734F-88E8-6F42DD618428}" destId="{01D2C1A5-961D-4A96-9149-72ED7A6C3A44}" srcOrd="0" destOrd="0" presId="urn:microsoft.com/office/officeart/2008/layout/VerticalCurvedList"/>
    <dgm:cxn modelId="{5FCCA966-FC67-9F4C-9FE7-4E3EEEBD884A}" type="presParOf" srcId="{96C74F9A-D4AA-49B8-A3B4-9C99379A1055}" destId="{C378C0DD-BD57-EA45-8A5A-83F3F6B59D9A}" srcOrd="9" destOrd="0" presId="urn:microsoft.com/office/officeart/2008/layout/VerticalCurvedList"/>
    <dgm:cxn modelId="{38FE09D2-D99F-224C-8196-4D131CC923C0}" type="presParOf" srcId="{96C74F9A-D4AA-49B8-A3B4-9C99379A1055}" destId="{A6BA0432-A796-6148-8C34-26B582621920}" srcOrd="10" destOrd="0" presId="urn:microsoft.com/office/officeart/2008/layout/VerticalCurvedList"/>
    <dgm:cxn modelId="{7BB9C6D1-E2EF-1647-9F45-F0F4D5AE8C1A}" type="presParOf" srcId="{A6BA0432-A796-6148-8C34-26B582621920}" destId="{B983FCA8-3158-4834-A2C6-2F29BB9CA5D6}" srcOrd="0" destOrd="0" presId="urn:microsoft.com/office/officeart/2008/layout/VerticalCurvedList"/>
    <dgm:cxn modelId="{EAEE7898-D9A3-C74F-A1E8-85618ECDD8CB}" type="presParOf" srcId="{96C74F9A-D4AA-49B8-A3B4-9C99379A1055}" destId="{A3F78E83-A917-8740-AE9E-0DB1CC6EE117}" srcOrd="11" destOrd="0" presId="urn:microsoft.com/office/officeart/2008/layout/VerticalCurvedList"/>
    <dgm:cxn modelId="{5AD25070-86AE-D44D-8C93-5FA92D42EC7B}" type="presParOf" srcId="{96C74F9A-D4AA-49B8-A3B4-9C99379A1055}" destId="{9849A614-9CFB-ED47-A406-B9C1A8C272C7}" srcOrd="12" destOrd="0" presId="urn:microsoft.com/office/officeart/2008/layout/VerticalCurvedList"/>
    <dgm:cxn modelId="{C5C46F48-6F7D-534C-A3B9-5B1BC39A65B3}" type="presParOf" srcId="{9849A614-9CFB-ED47-A406-B9C1A8C272C7}" destId="{4214B8D3-03C2-4895-8622-BBC0E29D1AF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5FBAE9E-2DAC-4037-83F1-B1A1BFA4B246}" type="doc">
      <dgm:prSet loTypeId="urn:microsoft.com/office/officeart/2008/layout/HorizontalMultiLevelHierarchy" loCatId="list" qsTypeId="urn:microsoft.com/office/officeart/2005/8/quickstyle/simple1" qsCatId="simple" csTypeId="urn:microsoft.com/office/officeart/2005/8/colors/colorful2" csCatId="colorful" phldr="1"/>
      <dgm:spPr/>
      <dgm:t>
        <a:bodyPr/>
        <a:lstStyle/>
        <a:p>
          <a:endParaRPr lang="lv-LV"/>
        </a:p>
      </dgm:t>
    </dgm:pt>
    <dgm:pt modelId="{139CD65B-2717-47B0-960D-92BC8A597E10}">
      <dgm:prSet custT="1"/>
      <dgm:spPr/>
      <dgm:t>
        <a:bodyPr/>
        <a:lstStyle/>
        <a:p>
          <a:pPr rtl="0"/>
          <a:r>
            <a:rPr lang="lv-LV" sz="1400" b="0" baseline="0" dirty="0" smtClean="0">
              <a:latin typeface="Arial" pitchFamily="34" charset="0"/>
              <a:cs typeface="Arial" pitchFamily="34" charset="0"/>
            </a:rPr>
            <a:t>Lai arī informēti par Vidzemē pieejamiem reģionālajiem TV kanāliem, reģionālās  ziņas visbiežāk izvēlas skatīties kanālā </a:t>
          </a:r>
          <a:r>
            <a:rPr lang="lv-LV" sz="1400" b="1" baseline="0" dirty="0" smtClean="0">
              <a:latin typeface="Arial" pitchFamily="34" charset="0"/>
              <a:cs typeface="Arial" pitchFamily="34" charset="0"/>
            </a:rPr>
            <a:t>Re:TV, </a:t>
          </a:r>
          <a:r>
            <a:rPr lang="lv-LV" sz="1400" b="0" baseline="0" dirty="0" smtClean="0">
              <a:latin typeface="Arial" pitchFamily="34" charset="0"/>
              <a:cs typeface="Arial" pitchFamily="34" charset="0"/>
            </a:rPr>
            <a:t>kur novadu ziņas skatāmas apkopotā veidā.</a:t>
          </a:r>
          <a:endParaRPr lang="lv-LV" sz="1400" b="0" dirty="0">
            <a:latin typeface="Arial" pitchFamily="34" charset="0"/>
            <a:cs typeface="Arial" pitchFamily="34" charset="0"/>
          </a:endParaRPr>
        </a:p>
      </dgm:t>
    </dgm:pt>
    <dgm:pt modelId="{5C8E5A5B-173D-4F79-9B42-F2E5E0FDA75A}" type="parTrans" cxnId="{FED15924-DCDD-4F32-A4F2-5B51DDBB357E}">
      <dgm:prSet/>
      <dgm:spPr/>
      <dgm:t>
        <a:bodyPr/>
        <a:lstStyle/>
        <a:p>
          <a:endParaRPr lang="lv-LV" sz="1400">
            <a:solidFill>
              <a:schemeClr val="tx2">
                <a:lumMod val="75000"/>
              </a:schemeClr>
            </a:solidFill>
            <a:latin typeface="Arial" pitchFamily="34" charset="0"/>
            <a:cs typeface="Arial" pitchFamily="34" charset="0"/>
          </a:endParaRPr>
        </a:p>
      </dgm:t>
    </dgm:pt>
    <dgm:pt modelId="{33B129C5-BB4A-4F68-B53C-4A08BAC23353}" type="sibTrans" cxnId="{FED15924-DCDD-4F32-A4F2-5B51DDBB357E}">
      <dgm:prSet/>
      <dgm:spPr/>
      <dgm:t>
        <a:bodyPr/>
        <a:lstStyle/>
        <a:p>
          <a:endParaRPr lang="lv-LV" sz="1400">
            <a:solidFill>
              <a:schemeClr val="tx2">
                <a:lumMod val="75000"/>
              </a:schemeClr>
            </a:solidFill>
            <a:latin typeface="Arial" pitchFamily="34" charset="0"/>
            <a:cs typeface="Arial" pitchFamily="34" charset="0"/>
          </a:endParaRPr>
        </a:p>
      </dgm:t>
    </dgm:pt>
    <dgm:pt modelId="{8D432BF8-27F9-4CC7-9F42-60DA5C9DE800}">
      <dgm:prSet custT="1"/>
      <dgm:spPr/>
      <dgm:t>
        <a:bodyPr/>
        <a:lstStyle/>
        <a:p>
          <a:pPr rtl="0"/>
          <a:r>
            <a:rPr lang="lv-LV" sz="1400" baseline="0" dirty="0" smtClean="0">
              <a:latin typeface="Arial" pitchFamily="34" charset="0"/>
              <a:cs typeface="Arial" pitchFamily="34" charset="0"/>
            </a:rPr>
            <a:t>Respondentu vidū vērojama interese par to, kas notiek citos reģionos un vienlaikus informācijas trūkums – </a:t>
          </a:r>
          <a:r>
            <a:rPr lang="lv-LV" sz="1400" i="1" baseline="0" dirty="0" smtClean="0">
              <a:latin typeface="Arial" pitchFamily="34" charset="0"/>
              <a:cs typeface="Arial" pitchFamily="34" charset="0"/>
            </a:rPr>
            <a:t>«mēs nezinām, kas notiek tai Kurzemē. Vajadzētu zināt, mēs taču latvieši esam.». </a:t>
          </a:r>
          <a:endParaRPr lang="lv-LV" sz="1400" i="1" dirty="0">
            <a:latin typeface="Arial" pitchFamily="34" charset="0"/>
            <a:cs typeface="Arial" pitchFamily="34" charset="0"/>
          </a:endParaRPr>
        </a:p>
      </dgm:t>
    </dgm:pt>
    <dgm:pt modelId="{AB21FFC4-B227-47C1-923D-15669B260BC0}" type="parTrans" cxnId="{A8CC7D8D-1520-4D8D-B37C-4DA5CA12C018}">
      <dgm:prSet/>
      <dgm:spPr/>
      <dgm:t>
        <a:bodyPr/>
        <a:lstStyle/>
        <a:p>
          <a:endParaRPr lang="lv-LV" sz="1400">
            <a:solidFill>
              <a:schemeClr val="tx2">
                <a:lumMod val="75000"/>
              </a:schemeClr>
            </a:solidFill>
            <a:latin typeface="Arial" pitchFamily="34" charset="0"/>
            <a:cs typeface="Arial" pitchFamily="34" charset="0"/>
          </a:endParaRPr>
        </a:p>
      </dgm:t>
    </dgm:pt>
    <dgm:pt modelId="{7B2F0FC1-4B08-40B0-97E2-57646BBE809E}" type="sibTrans" cxnId="{A8CC7D8D-1520-4D8D-B37C-4DA5CA12C018}">
      <dgm:prSet/>
      <dgm:spPr/>
      <dgm:t>
        <a:bodyPr/>
        <a:lstStyle/>
        <a:p>
          <a:endParaRPr lang="lv-LV" sz="1400">
            <a:solidFill>
              <a:schemeClr val="tx2">
                <a:lumMod val="75000"/>
              </a:schemeClr>
            </a:solidFill>
            <a:latin typeface="Arial" pitchFamily="34" charset="0"/>
            <a:cs typeface="Arial" pitchFamily="34" charset="0"/>
          </a:endParaRPr>
        </a:p>
      </dgm:t>
    </dgm:pt>
    <dgm:pt modelId="{848A8031-83E0-4DC8-8976-37E8D8E3EA89}">
      <dgm:prSet custT="1"/>
      <dgm:spPr/>
      <dgm:t>
        <a:bodyPr/>
        <a:lstStyle/>
        <a:p>
          <a:pPr rtl="0"/>
          <a:r>
            <a:rPr lang="lv-LV" sz="1400" baseline="0" dirty="0" smtClean="0">
              <a:latin typeface="Arial" pitchFamily="34" charset="0"/>
              <a:cs typeface="Arial" pitchFamily="34" charset="0"/>
            </a:rPr>
            <a:t>Ieteikums - reģionālo ziņu raidījumos veidot analītiska satura sižetus, raidījumus par vēsturiskiem, ievērojamiem apskates objektiem.</a:t>
          </a:r>
          <a:endParaRPr lang="lv-LV" sz="1400" dirty="0">
            <a:latin typeface="Arial" pitchFamily="34" charset="0"/>
            <a:cs typeface="Arial" pitchFamily="34" charset="0"/>
          </a:endParaRPr>
        </a:p>
      </dgm:t>
    </dgm:pt>
    <dgm:pt modelId="{9A47B2E9-3A89-4F24-AB1C-802F04D83006}" type="parTrans" cxnId="{0D65F476-6F31-4360-9DFD-359825FA8C6A}">
      <dgm:prSet/>
      <dgm:spPr/>
      <dgm:t>
        <a:bodyPr/>
        <a:lstStyle/>
        <a:p>
          <a:endParaRPr lang="lv-LV" sz="1400">
            <a:solidFill>
              <a:schemeClr val="tx2">
                <a:lumMod val="75000"/>
              </a:schemeClr>
            </a:solidFill>
            <a:latin typeface="Arial" pitchFamily="34" charset="0"/>
            <a:cs typeface="Arial" pitchFamily="34" charset="0"/>
          </a:endParaRPr>
        </a:p>
      </dgm:t>
    </dgm:pt>
    <dgm:pt modelId="{BE23D027-24DC-4F76-8E24-E948EB7F5CD0}" type="sibTrans" cxnId="{0D65F476-6F31-4360-9DFD-359825FA8C6A}">
      <dgm:prSet/>
      <dgm:spPr/>
      <dgm:t>
        <a:bodyPr/>
        <a:lstStyle/>
        <a:p>
          <a:endParaRPr lang="lv-LV" sz="1400">
            <a:solidFill>
              <a:schemeClr val="tx2">
                <a:lumMod val="75000"/>
              </a:schemeClr>
            </a:solidFill>
            <a:latin typeface="Arial" pitchFamily="34" charset="0"/>
            <a:cs typeface="Arial" pitchFamily="34" charset="0"/>
          </a:endParaRPr>
        </a:p>
      </dgm:t>
    </dgm:pt>
    <dgm:pt modelId="{6EE7B850-ADA3-4B16-B65E-271D8D036A23}">
      <dgm:prSet custT="1"/>
      <dgm:spPr/>
      <dgm:t>
        <a:bodyPr/>
        <a:lstStyle/>
        <a:p>
          <a:pPr rtl="0"/>
          <a:r>
            <a:rPr lang="lv-LV" sz="1400" b="1" baseline="0" dirty="0" smtClean="0">
              <a:latin typeface="Arial" pitchFamily="34" charset="0"/>
              <a:cs typeface="Arial" pitchFamily="34" charset="0"/>
            </a:rPr>
            <a:t>TV Limbaži </a:t>
          </a:r>
          <a:r>
            <a:rPr lang="lv-LV" sz="1400" baseline="0" dirty="0" smtClean="0">
              <a:latin typeface="Arial" pitchFamily="34" charset="0"/>
              <a:cs typeface="Arial" pitchFamily="34" charset="0"/>
            </a:rPr>
            <a:t>– aktuāli novada jaunumi, tomēr sižetu kvalitātē jūtams finansējuma trūkums </a:t>
          </a:r>
          <a:r>
            <a:rPr lang="lv-LV" sz="1400" i="1" baseline="0" dirty="0" smtClean="0">
              <a:latin typeface="Arial" pitchFamily="34" charset="0"/>
              <a:cs typeface="Arial" pitchFamily="34" charset="0"/>
            </a:rPr>
            <a:t>«kanāls pastāv, pateicoties darbinieku entuziasmam».</a:t>
          </a:r>
          <a:endParaRPr lang="lv-LV" sz="1400" i="1" dirty="0">
            <a:latin typeface="Arial" pitchFamily="34" charset="0"/>
            <a:cs typeface="Arial" pitchFamily="34" charset="0"/>
          </a:endParaRPr>
        </a:p>
      </dgm:t>
    </dgm:pt>
    <dgm:pt modelId="{23DD3262-AC56-48F5-BDCB-B03AD5A7B3FE}" type="parTrans" cxnId="{DA974404-7306-481C-AC66-4EA5F82F4E69}">
      <dgm:prSet/>
      <dgm:spPr/>
      <dgm:t>
        <a:bodyPr/>
        <a:lstStyle/>
        <a:p>
          <a:endParaRPr lang="lv-LV"/>
        </a:p>
      </dgm:t>
    </dgm:pt>
    <dgm:pt modelId="{233452F3-CE29-4B15-A85F-5E6D8A322B43}" type="sibTrans" cxnId="{DA974404-7306-481C-AC66-4EA5F82F4E69}">
      <dgm:prSet/>
      <dgm:spPr/>
      <dgm:t>
        <a:bodyPr/>
        <a:lstStyle/>
        <a:p>
          <a:endParaRPr lang="lv-LV"/>
        </a:p>
      </dgm:t>
    </dgm:pt>
    <dgm:pt modelId="{8D150222-0C92-4D6F-83E6-CE0BBB8E8CD3}">
      <dgm:prSet custT="1"/>
      <dgm:spPr/>
      <dgm:t>
        <a:bodyPr/>
        <a:lstStyle/>
        <a:p>
          <a:pPr rtl="0"/>
          <a:r>
            <a:rPr lang="lv-LV" sz="1400" dirty="0" smtClean="0">
              <a:latin typeface="Arial" pitchFamily="34" charset="0"/>
              <a:cs typeface="Arial" pitchFamily="34" charset="0"/>
            </a:rPr>
            <a:t>Reģionālās ziņas lasa un skatās arī novadu pašvaldību mājaslapās, tādējādi sev interesējošo informāciju iegūst tad, kad vēlas.</a:t>
          </a:r>
          <a:endParaRPr lang="lv-LV" sz="1400" i="1" dirty="0">
            <a:latin typeface="Arial" pitchFamily="34" charset="0"/>
            <a:cs typeface="Arial" pitchFamily="34" charset="0"/>
          </a:endParaRPr>
        </a:p>
      </dgm:t>
    </dgm:pt>
    <dgm:pt modelId="{265B39EE-9381-44F0-8624-47B068D4F2FA}" type="parTrans" cxnId="{CA711974-E721-419E-9007-F1AE42F1C4D5}">
      <dgm:prSet/>
      <dgm:spPr/>
      <dgm:t>
        <a:bodyPr/>
        <a:lstStyle/>
        <a:p>
          <a:endParaRPr lang="en-GB"/>
        </a:p>
      </dgm:t>
    </dgm:pt>
    <dgm:pt modelId="{D5077184-FFDC-4089-BA15-95D8C189A70A}" type="sibTrans" cxnId="{CA711974-E721-419E-9007-F1AE42F1C4D5}">
      <dgm:prSet/>
      <dgm:spPr/>
      <dgm:t>
        <a:bodyPr/>
        <a:lstStyle/>
        <a:p>
          <a:endParaRPr lang="en-GB"/>
        </a:p>
      </dgm:t>
    </dgm:pt>
    <dgm:pt modelId="{B2D42AFC-54D5-3848-A046-B070108A8239}">
      <dgm:prSet custT="1"/>
      <dgm:spPr/>
      <dgm:t>
        <a:bodyPr vert="vert"/>
        <a:lstStyle/>
        <a:p>
          <a:pPr>
            <a:lnSpc>
              <a:spcPct val="100000"/>
            </a:lnSpc>
          </a:pPr>
          <a:r>
            <a:rPr lang="en-GB" sz="1800" dirty="0" err="1" smtClean="0">
              <a:latin typeface="Arial" pitchFamily="34" charset="0"/>
              <a:cs typeface="Arial" pitchFamily="34" charset="0"/>
            </a:rPr>
            <a:t>Kopumā</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respondenti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slikti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orientējas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reģionālajās</a:t>
          </a:r>
          <a:r>
            <a:rPr lang="en-GB" sz="1800" dirty="0" smtClean="0">
              <a:latin typeface="Arial" pitchFamily="34" charset="0"/>
              <a:cs typeface="Arial" pitchFamily="34" charset="0"/>
            </a:rPr>
            <a:t>   TV,  </a:t>
          </a:r>
          <a:r>
            <a:rPr lang="en-GB" sz="1800" dirty="0" err="1" smtClean="0">
              <a:latin typeface="Arial" pitchFamily="34" charset="0"/>
              <a:cs typeface="Arial" pitchFamily="34" charset="0"/>
            </a:rPr>
            <a:t>viņiem</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ir</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grūti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novērtēt</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dažādo</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reģionālo</a:t>
          </a:r>
          <a:r>
            <a:rPr lang="en-GB" sz="1800" dirty="0" smtClean="0">
              <a:latin typeface="Arial" pitchFamily="34" charset="0"/>
              <a:cs typeface="Arial" pitchFamily="34" charset="0"/>
            </a:rPr>
            <a:t> TV </a:t>
          </a:r>
          <a:r>
            <a:rPr lang="en-GB" sz="1800" dirty="0" err="1" smtClean="0">
              <a:latin typeface="Arial" pitchFamily="34" charset="0"/>
              <a:cs typeface="Arial" pitchFamily="34" charset="0"/>
            </a:rPr>
            <a:t>darbu</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uzmanība</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netiek</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pievērsta</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ražotājam</a:t>
          </a:r>
          <a:r>
            <a:rPr lang="en-GB" sz="1800" dirty="0" smtClean="0">
              <a:latin typeface="Arial" pitchFamily="34" charset="0"/>
              <a:cs typeface="Arial" pitchFamily="34" charset="0"/>
            </a:rPr>
            <a:t>”, bet </a:t>
          </a:r>
          <a:r>
            <a:rPr lang="en-GB" sz="1800" dirty="0" err="1" smtClean="0">
              <a:latin typeface="Arial" pitchFamily="34" charset="0"/>
              <a:cs typeface="Arial" pitchFamily="34" charset="0"/>
            </a:rPr>
            <a:t>gan</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pašam</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sižetam</a:t>
          </a:r>
          <a:r>
            <a:rPr lang="en-GB" sz="1800" dirty="0" smtClean="0">
              <a:latin typeface="Arial" pitchFamily="34" charset="0"/>
              <a:cs typeface="Arial" pitchFamily="34" charset="0"/>
            </a:rPr>
            <a:t>.  </a:t>
          </a:r>
          <a:endParaRPr lang="en-GB" sz="1800" dirty="0">
            <a:latin typeface="Arial" pitchFamily="34" charset="0"/>
            <a:cs typeface="Arial" pitchFamily="34" charset="0"/>
          </a:endParaRPr>
        </a:p>
      </dgm:t>
    </dgm:pt>
    <dgm:pt modelId="{5C32DBEE-D155-064D-AAA1-AF3B439D086F}" type="parTrans" cxnId="{5CADB020-2306-E04A-8AE8-F50DE7BF299A}">
      <dgm:prSet/>
      <dgm:spPr/>
      <dgm:t>
        <a:bodyPr/>
        <a:lstStyle/>
        <a:p>
          <a:endParaRPr lang="en-GB"/>
        </a:p>
      </dgm:t>
    </dgm:pt>
    <dgm:pt modelId="{4B5ABC0B-A70D-1E47-90FE-30AC5DF1649A}" type="sibTrans" cxnId="{5CADB020-2306-E04A-8AE8-F50DE7BF299A}">
      <dgm:prSet/>
      <dgm:spPr/>
      <dgm:t>
        <a:bodyPr/>
        <a:lstStyle/>
        <a:p>
          <a:endParaRPr lang="en-GB"/>
        </a:p>
      </dgm:t>
    </dgm:pt>
    <dgm:pt modelId="{1FDA6C74-E5B2-D447-BA15-DD920E98EB72}" type="pres">
      <dgm:prSet presAssocID="{45FBAE9E-2DAC-4037-83F1-B1A1BFA4B246}" presName="Name0" presStyleCnt="0">
        <dgm:presLayoutVars>
          <dgm:chPref val="1"/>
          <dgm:dir/>
          <dgm:animOne val="branch"/>
          <dgm:animLvl val="lvl"/>
          <dgm:resizeHandles val="exact"/>
        </dgm:presLayoutVars>
      </dgm:prSet>
      <dgm:spPr/>
      <dgm:t>
        <a:bodyPr/>
        <a:lstStyle/>
        <a:p>
          <a:endParaRPr lang="en-GB"/>
        </a:p>
      </dgm:t>
    </dgm:pt>
    <dgm:pt modelId="{69F54D19-EE04-6F41-B206-85E8C5A4BF86}" type="pres">
      <dgm:prSet presAssocID="{B2D42AFC-54D5-3848-A046-B070108A8239}" presName="root1" presStyleCnt="0"/>
      <dgm:spPr/>
      <dgm:t>
        <a:bodyPr/>
        <a:lstStyle/>
        <a:p>
          <a:endParaRPr lang="en-GB"/>
        </a:p>
      </dgm:t>
    </dgm:pt>
    <dgm:pt modelId="{0DA5E4AA-6367-1D46-AC3F-52257559FAFC}" type="pres">
      <dgm:prSet presAssocID="{B2D42AFC-54D5-3848-A046-B070108A8239}" presName="LevelOneTextNode" presStyleLbl="node0" presStyleIdx="0" presStyleCnt="1" custScaleX="279422" custLinFactNeighborX="-70577" custLinFactNeighborY="-2566">
        <dgm:presLayoutVars>
          <dgm:chPref val="3"/>
        </dgm:presLayoutVars>
      </dgm:prSet>
      <dgm:spPr/>
      <dgm:t>
        <a:bodyPr/>
        <a:lstStyle/>
        <a:p>
          <a:endParaRPr lang="en-GB"/>
        </a:p>
      </dgm:t>
    </dgm:pt>
    <dgm:pt modelId="{09998363-3388-434F-B620-3BC8006BF8BE}" type="pres">
      <dgm:prSet presAssocID="{B2D42AFC-54D5-3848-A046-B070108A8239}" presName="level2hierChild" presStyleCnt="0"/>
      <dgm:spPr/>
      <dgm:t>
        <a:bodyPr/>
        <a:lstStyle/>
        <a:p>
          <a:endParaRPr lang="en-GB"/>
        </a:p>
      </dgm:t>
    </dgm:pt>
    <dgm:pt modelId="{6EFE032E-D1DA-3947-AA59-E7FCE297B70A}" type="pres">
      <dgm:prSet presAssocID="{AB21FFC4-B227-47C1-923D-15669B260BC0}" presName="conn2-1" presStyleLbl="parChTrans1D2" presStyleIdx="0" presStyleCnt="5"/>
      <dgm:spPr/>
      <dgm:t>
        <a:bodyPr/>
        <a:lstStyle/>
        <a:p>
          <a:endParaRPr lang="en-GB"/>
        </a:p>
      </dgm:t>
    </dgm:pt>
    <dgm:pt modelId="{51B7C505-BF06-C945-81F4-327D9EDC5F14}" type="pres">
      <dgm:prSet presAssocID="{AB21FFC4-B227-47C1-923D-15669B260BC0}" presName="connTx" presStyleLbl="parChTrans1D2" presStyleIdx="0" presStyleCnt="5"/>
      <dgm:spPr/>
      <dgm:t>
        <a:bodyPr/>
        <a:lstStyle/>
        <a:p>
          <a:endParaRPr lang="en-GB"/>
        </a:p>
      </dgm:t>
    </dgm:pt>
    <dgm:pt modelId="{A2BDC35B-D194-EE49-8ACA-3D6148500A0A}" type="pres">
      <dgm:prSet presAssocID="{8D432BF8-27F9-4CC7-9F42-60DA5C9DE800}" presName="root2" presStyleCnt="0"/>
      <dgm:spPr/>
      <dgm:t>
        <a:bodyPr/>
        <a:lstStyle/>
        <a:p>
          <a:endParaRPr lang="en-GB"/>
        </a:p>
      </dgm:t>
    </dgm:pt>
    <dgm:pt modelId="{91A8C5FA-6EC3-184F-B8B0-537D51A7D4D6}" type="pres">
      <dgm:prSet presAssocID="{8D432BF8-27F9-4CC7-9F42-60DA5C9DE800}" presName="LevelTwoTextNode" presStyleLbl="node2" presStyleIdx="0" presStyleCnt="5" custScaleX="157494">
        <dgm:presLayoutVars>
          <dgm:chPref val="3"/>
        </dgm:presLayoutVars>
      </dgm:prSet>
      <dgm:spPr/>
      <dgm:t>
        <a:bodyPr/>
        <a:lstStyle/>
        <a:p>
          <a:endParaRPr lang="en-GB"/>
        </a:p>
      </dgm:t>
    </dgm:pt>
    <dgm:pt modelId="{E945A0AA-5185-4749-9985-D43D50411F2D}" type="pres">
      <dgm:prSet presAssocID="{8D432BF8-27F9-4CC7-9F42-60DA5C9DE800}" presName="level3hierChild" presStyleCnt="0"/>
      <dgm:spPr/>
      <dgm:t>
        <a:bodyPr/>
        <a:lstStyle/>
        <a:p>
          <a:endParaRPr lang="en-GB"/>
        </a:p>
      </dgm:t>
    </dgm:pt>
    <dgm:pt modelId="{D5B7BEF2-D557-5D47-BDF7-D8A31D4EE9AC}" type="pres">
      <dgm:prSet presAssocID="{5C8E5A5B-173D-4F79-9B42-F2E5E0FDA75A}" presName="conn2-1" presStyleLbl="parChTrans1D2" presStyleIdx="1" presStyleCnt="5"/>
      <dgm:spPr/>
      <dgm:t>
        <a:bodyPr/>
        <a:lstStyle/>
        <a:p>
          <a:endParaRPr lang="en-GB"/>
        </a:p>
      </dgm:t>
    </dgm:pt>
    <dgm:pt modelId="{293DCED1-2D95-1641-B6D8-2FC60A9A188F}" type="pres">
      <dgm:prSet presAssocID="{5C8E5A5B-173D-4F79-9B42-F2E5E0FDA75A}" presName="connTx" presStyleLbl="parChTrans1D2" presStyleIdx="1" presStyleCnt="5"/>
      <dgm:spPr/>
      <dgm:t>
        <a:bodyPr/>
        <a:lstStyle/>
        <a:p>
          <a:endParaRPr lang="en-GB"/>
        </a:p>
      </dgm:t>
    </dgm:pt>
    <dgm:pt modelId="{D6EA7EA0-807F-3C43-9D93-966C8AC9E0E5}" type="pres">
      <dgm:prSet presAssocID="{139CD65B-2717-47B0-960D-92BC8A597E10}" presName="root2" presStyleCnt="0"/>
      <dgm:spPr/>
      <dgm:t>
        <a:bodyPr/>
        <a:lstStyle/>
        <a:p>
          <a:endParaRPr lang="en-GB"/>
        </a:p>
      </dgm:t>
    </dgm:pt>
    <dgm:pt modelId="{38308185-85A9-7347-9432-3632521D82EF}" type="pres">
      <dgm:prSet presAssocID="{139CD65B-2717-47B0-960D-92BC8A597E10}" presName="LevelTwoTextNode" presStyleLbl="node2" presStyleIdx="1" presStyleCnt="5" custScaleX="157494">
        <dgm:presLayoutVars>
          <dgm:chPref val="3"/>
        </dgm:presLayoutVars>
      </dgm:prSet>
      <dgm:spPr/>
      <dgm:t>
        <a:bodyPr/>
        <a:lstStyle/>
        <a:p>
          <a:endParaRPr lang="en-GB"/>
        </a:p>
      </dgm:t>
    </dgm:pt>
    <dgm:pt modelId="{E8F026D5-89F8-E045-8259-5E1734287F28}" type="pres">
      <dgm:prSet presAssocID="{139CD65B-2717-47B0-960D-92BC8A597E10}" presName="level3hierChild" presStyleCnt="0"/>
      <dgm:spPr/>
      <dgm:t>
        <a:bodyPr/>
        <a:lstStyle/>
        <a:p>
          <a:endParaRPr lang="en-GB"/>
        </a:p>
      </dgm:t>
    </dgm:pt>
    <dgm:pt modelId="{EF5C6DBC-7CCA-1A4B-9B43-D528E7F3C929}" type="pres">
      <dgm:prSet presAssocID="{23DD3262-AC56-48F5-BDCB-B03AD5A7B3FE}" presName="conn2-1" presStyleLbl="parChTrans1D2" presStyleIdx="2" presStyleCnt="5"/>
      <dgm:spPr/>
      <dgm:t>
        <a:bodyPr/>
        <a:lstStyle/>
        <a:p>
          <a:endParaRPr lang="en-GB"/>
        </a:p>
      </dgm:t>
    </dgm:pt>
    <dgm:pt modelId="{CA615B03-0254-2B47-B02E-006C388FEB61}" type="pres">
      <dgm:prSet presAssocID="{23DD3262-AC56-48F5-BDCB-B03AD5A7B3FE}" presName="connTx" presStyleLbl="parChTrans1D2" presStyleIdx="2" presStyleCnt="5"/>
      <dgm:spPr/>
      <dgm:t>
        <a:bodyPr/>
        <a:lstStyle/>
        <a:p>
          <a:endParaRPr lang="en-GB"/>
        </a:p>
      </dgm:t>
    </dgm:pt>
    <dgm:pt modelId="{FCA42854-B0EC-4B47-AD2D-F0C18DE02ABA}" type="pres">
      <dgm:prSet presAssocID="{6EE7B850-ADA3-4B16-B65E-271D8D036A23}" presName="root2" presStyleCnt="0"/>
      <dgm:spPr/>
      <dgm:t>
        <a:bodyPr/>
        <a:lstStyle/>
        <a:p>
          <a:endParaRPr lang="en-GB"/>
        </a:p>
      </dgm:t>
    </dgm:pt>
    <dgm:pt modelId="{BAC43658-0853-264D-A20E-60822B2E98AD}" type="pres">
      <dgm:prSet presAssocID="{6EE7B850-ADA3-4B16-B65E-271D8D036A23}" presName="LevelTwoTextNode" presStyleLbl="node2" presStyleIdx="2" presStyleCnt="5" custScaleX="157494">
        <dgm:presLayoutVars>
          <dgm:chPref val="3"/>
        </dgm:presLayoutVars>
      </dgm:prSet>
      <dgm:spPr/>
      <dgm:t>
        <a:bodyPr/>
        <a:lstStyle/>
        <a:p>
          <a:endParaRPr lang="en-GB"/>
        </a:p>
      </dgm:t>
    </dgm:pt>
    <dgm:pt modelId="{9A63728A-43F4-6545-BF26-D8E1BBFF1A74}" type="pres">
      <dgm:prSet presAssocID="{6EE7B850-ADA3-4B16-B65E-271D8D036A23}" presName="level3hierChild" presStyleCnt="0"/>
      <dgm:spPr/>
      <dgm:t>
        <a:bodyPr/>
        <a:lstStyle/>
        <a:p>
          <a:endParaRPr lang="en-GB"/>
        </a:p>
      </dgm:t>
    </dgm:pt>
    <dgm:pt modelId="{E222E9FE-CC62-294F-AD68-089D8865AE6E}" type="pres">
      <dgm:prSet presAssocID="{265B39EE-9381-44F0-8624-47B068D4F2FA}" presName="conn2-1" presStyleLbl="parChTrans1D2" presStyleIdx="3" presStyleCnt="5"/>
      <dgm:spPr/>
      <dgm:t>
        <a:bodyPr/>
        <a:lstStyle/>
        <a:p>
          <a:endParaRPr lang="en-GB"/>
        </a:p>
      </dgm:t>
    </dgm:pt>
    <dgm:pt modelId="{B0A5B0A2-8B9A-664B-AA4C-FD757C3C8F50}" type="pres">
      <dgm:prSet presAssocID="{265B39EE-9381-44F0-8624-47B068D4F2FA}" presName="connTx" presStyleLbl="parChTrans1D2" presStyleIdx="3" presStyleCnt="5"/>
      <dgm:spPr/>
      <dgm:t>
        <a:bodyPr/>
        <a:lstStyle/>
        <a:p>
          <a:endParaRPr lang="en-GB"/>
        </a:p>
      </dgm:t>
    </dgm:pt>
    <dgm:pt modelId="{79A07229-1817-704F-AF22-FB6E2066A619}" type="pres">
      <dgm:prSet presAssocID="{8D150222-0C92-4D6F-83E6-CE0BBB8E8CD3}" presName="root2" presStyleCnt="0"/>
      <dgm:spPr/>
      <dgm:t>
        <a:bodyPr/>
        <a:lstStyle/>
        <a:p>
          <a:endParaRPr lang="en-GB"/>
        </a:p>
      </dgm:t>
    </dgm:pt>
    <dgm:pt modelId="{102B8610-4C68-6449-BE1B-4096461B4A98}" type="pres">
      <dgm:prSet presAssocID="{8D150222-0C92-4D6F-83E6-CE0BBB8E8CD3}" presName="LevelTwoTextNode" presStyleLbl="node2" presStyleIdx="3" presStyleCnt="5" custScaleX="157494">
        <dgm:presLayoutVars>
          <dgm:chPref val="3"/>
        </dgm:presLayoutVars>
      </dgm:prSet>
      <dgm:spPr/>
      <dgm:t>
        <a:bodyPr/>
        <a:lstStyle/>
        <a:p>
          <a:endParaRPr lang="en-GB"/>
        </a:p>
      </dgm:t>
    </dgm:pt>
    <dgm:pt modelId="{8CE454E7-723E-A24A-AF7E-50B013218383}" type="pres">
      <dgm:prSet presAssocID="{8D150222-0C92-4D6F-83E6-CE0BBB8E8CD3}" presName="level3hierChild" presStyleCnt="0"/>
      <dgm:spPr/>
      <dgm:t>
        <a:bodyPr/>
        <a:lstStyle/>
        <a:p>
          <a:endParaRPr lang="en-GB"/>
        </a:p>
      </dgm:t>
    </dgm:pt>
    <dgm:pt modelId="{B78CBE78-6304-F448-83A9-38862A951DD1}" type="pres">
      <dgm:prSet presAssocID="{9A47B2E9-3A89-4F24-AB1C-802F04D83006}" presName="conn2-1" presStyleLbl="parChTrans1D2" presStyleIdx="4" presStyleCnt="5"/>
      <dgm:spPr/>
      <dgm:t>
        <a:bodyPr/>
        <a:lstStyle/>
        <a:p>
          <a:endParaRPr lang="en-GB"/>
        </a:p>
      </dgm:t>
    </dgm:pt>
    <dgm:pt modelId="{5DD17B90-A56B-244F-AD25-2E30B230F7BD}" type="pres">
      <dgm:prSet presAssocID="{9A47B2E9-3A89-4F24-AB1C-802F04D83006}" presName="connTx" presStyleLbl="parChTrans1D2" presStyleIdx="4" presStyleCnt="5"/>
      <dgm:spPr/>
      <dgm:t>
        <a:bodyPr/>
        <a:lstStyle/>
        <a:p>
          <a:endParaRPr lang="en-GB"/>
        </a:p>
      </dgm:t>
    </dgm:pt>
    <dgm:pt modelId="{8ECDBD0E-8515-4640-B68A-F41DA1F1A0F5}" type="pres">
      <dgm:prSet presAssocID="{848A8031-83E0-4DC8-8976-37E8D8E3EA89}" presName="root2" presStyleCnt="0"/>
      <dgm:spPr/>
      <dgm:t>
        <a:bodyPr/>
        <a:lstStyle/>
        <a:p>
          <a:endParaRPr lang="en-GB"/>
        </a:p>
      </dgm:t>
    </dgm:pt>
    <dgm:pt modelId="{F1B56360-521F-3546-9161-3BCA125FCF0C}" type="pres">
      <dgm:prSet presAssocID="{848A8031-83E0-4DC8-8976-37E8D8E3EA89}" presName="LevelTwoTextNode" presStyleLbl="node2" presStyleIdx="4" presStyleCnt="5" custScaleX="157494">
        <dgm:presLayoutVars>
          <dgm:chPref val="3"/>
        </dgm:presLayoutVars>
      </dgm:prSet>
      <dgm:spPr/>
      <dgm:t>
        <a:bodyPr/>
        <a:lstStyle/>
        <a:p>
          <a:endParaRPr lang="en-GB"/>
        </a:p>
      </dgm:t>
    </dgm:pt>
    <dgm:pt modelId="{AAC756FE-DE36-9A42-9DD7-FDCCDE99697C}" type="pres">
      <dgm:prSet presAssocID="{848A8031-83E0-4DC8-8976-37E8D8E3EA89}" presName="level3hierChild" presStyleCnt="0"/>
      <dgm:spPr/>
      <dgm:t>
        <a:bodyPr/>
        <a:lstStyle/>
        <a:p>
          <a:endParaRPr lang="en-GB"/>
        </a:p>
      </dgm:t>
    </dgm:pt>
  </dgm:ptLst>
  <dgm:cxnLst>
    <dgm:cxn modelId="{CA711974-E721-419E-9007-F1AE42F1C4D5}" srcId="{B2D42AFC-54D5-3848-A046-B070108A8239}" destId="{8D150222-0C92-4D6F-83E6-CE0BBB8E8CD3}" srcOrd="3" destOrd="0" parTransId="{265B39EE-9381-44F0-8624-47B068D4F2FA}" sibTransId="{D5077184-FFDC-4089-BA15-95D8C189A70A}"/>
    <dgm:cxn modelId="{BAE12E94-79F1-7549-8E3C-8224050264D9}" type="presOf" srcId="{23DD3262-AC56-48F5-BDCB-B03AD5A7B3FE}" destId="{EF5C6DBC-7CCA-1A4B-9B43-D528E7F3C929}" srcOrd="0" destOrd="0" presId="urn:microsoft.com/office/officeart/2008/layout/HorizontalMultiLevelHierarchy"/>
    <dgm:cxn modelId="{BA30E1D3-35BD-D84C-8B37-F4D5216D4849}" type="presOf" srcId="{265B39EE-9381-44F0-8624-47B068D4F2FA}" destId="{E222E9FE-CC62-294F-AD68-089D8865AE6E}" srcOrd="0" destOrd="0" presId="urn:microsoft.com/office/officeart/2008/layout/HorizontalMultiLevelHierarchy"/>
    <dgm:cxn modelId="{36EE8787-0BD4-6747-8E00-2E18C36D53AC}" type="presOf" srcId="{5C8E5A5B-173D-4F79-9B42-F2E5E0FDA75A}" destId="{293DCED1-2D95-1641-B6D8-2FC60A9A188F}" srcOrd="1" destOrd="0" presId="urn:microsoft.com/office/officeart/2008/layout/HorizontalMultiLevelHierarchy"/>
    <dgm:cxn modelId="{E289412D-F63C-284C-B567-56C94AEB2C4F}" type="presOf" srcId="{8D150222-0C92-4D6F-83E6-CE0BBB8E8CD3}" destId="{102B8610-4C68-6449-BE1B-4096461B4A98}" srcOrd="0" destOrd="0" presId="urn:microsoft.com/office/officeart/2008/layout/HorizontalMultiLevelHierarchy"/>
    <dgm:cxn modelId="{A8CC7D8D-1520-4D8D-B37C-4DA5CA12C018}" srcId="{B2D42AFC-54D5-3848-A046-B070108A8239}" destId="{8D432BF8-27F9-4CC7-9F42-60DA5C9DE800}" srcOrd="0" destOrd="0" parTransId="{AB21FFC4-B227-47C1-923D-15669B260BC0}" sibTransId="{7B2F0FC1-4B08-40B0-97E2-57646BBE809E}"/>
    <dgm:cxn modelId="{5558A579-CF9C-D143-AFCF-C1989D9F9981}" type="presOf" srcId="{848A8031-83E0-4DC8-8976-37E8D8E3EA89}" destId="{F1B56360-521F-3546-9161-3BCA125FCF0C}" srcOrd="0" destOrd="0" presId="urn:microsoft.com/office/officeart/2008/layout/HorizontalMultiLevelHierarchy"/>
    <dgm:cxn modelId="{0D65F476-6F31-4360-9DFD-359825FA8C6A}" srcId="{B2D42AFC-54D5-3848-A046-B070108A8239}" destId="{848A8031-83E0-4DC8-8976-37E8D8E3EA89}" srcOrd="4" destOrd="0" parTransId="{9A47B2E9-3A89-4F24-AB1C-802F04D83006}" sibTransId="{BE23D027-24DC-4F76-8E24-E948EB7F5CD0}"/>
    <dgm:cxn modelId="{F1026222-3DF4-7B4C-8AF2-5A66F27E7C0F}" type="presOf" srcId="{AB21FFC4-B227-47C1-923D-15669B260BC0}" destId="{51B7C505-BF06-C945-81F4-327D9EDC5F14}" srcOrd="1" destOrd="0" presId="urn:microsoft.com/office/officeart/2008/layout/HorizontalMultiLevelHierarchy"/>
    <dgm:cxn modelId="{075F884C-1A5D-2846-B70E-9B2E080062D0}" type="presOf" srcId="{23DD3262-AC56-48F5-BDCB-B03AD5A7B3FE}" destId="{CA615B03-0254-2B47-B02E-006C388FEB61}" srcOrd="1" destOrd="0" presId="urn:microsoft.com/office/officeart/2008/layout/HorizontalMultiLevelHierarchy"/>
    <dgm:cxn modelId="{B4944F5A-252F-D04E-95CF-0BB272FB468C}" type="presOf" srcId="{6EE7B850-ADA3-4B16-B65E-271D8D036A23}" destId="{BAC43658-0853-264D-A20E-60822B2E98AD}" srcOrd="0" destOrd="0" presId="urn:microsoft.com/office/officeart/2008/layout/HorizontalMultiLevelHierarchy"/>
    <dgm:cxn modelId="{5A5F4855-2ACE-EA42-A05C-3772EFF37921}" type="presOf" srcId="{9A47B2E9-3A89-4F24-AB1C-802F04D83006}" destId="{5DD17B90-A56B-244F-AD25-2E30B230F7BD}" srcOrd="1" destOrd="0" presId="urn:microsoft.com/office/officeart/2008/layout/HorizontalMultiLevelHierarchy"/>
    <dgm:cxn modelId="{71749C50-58B6-1148-A564-8C219CAB1F55}" type="presOf" srcId="{8D432BF8-27F9-4CC7-9F42-60DA5C9DE800}" destId="{91A8C5FA-6EC3-184F-B8B0-537D51A7D4D6}" srcOrd="0" destOrd="0" presId="urn:microsoft.com/office/officeart/2008/layout/HorizontalMultiLevelHierarchy"/>
    <dgm:cxn modelId="{9AABDA05-D7F6-E644-BC6B-5C7836FA094E}" type="presOf" srcId="{265B39EE-9381-44F0-8624-47B068D4F2FA}" destId="{B0A5B0A2-8B9A-664B-AA4C-FD757C3C8F50}" srcOrd="1" destOrd="0" presId="urn:microsoft.com/office/officeart/2008/layout/HorizontalMultiLevelHierarchy"/>
    <dgm:cxn modelId="{EFB23BBC-6120-9248-AEBF-7C37E8F9AD97}" type="presOf" srcId="{9A47B2E9-3A89-4F24-AB1C-802F04D83006}" destId="{B78CBE78-6304-F448-83A9-38862A951DD1}" srcOrd="0" destOrd="0" presId="urn:microsoft.com/office/officeart/2008/layout/HorizontalMultiLevelHierarchy"/>
    <dgm:cxn modelId="{6315BF15-7AF2-7144-95BD-5F33068AA154}" type="presOf" srcId="{5C8E5A5B-173D-4F79-9B42-F2E5E0FDA75A}" destId="{D5B7BEF2-D557-5D47-BDF7-D8A31D4EE9AC}" srcOrd="0" destOrd="0" presId="urn:microsoft.com/office/officeart/2008/layout/HorizontalMultiLevelHierarchy"/>
    <dgm:cxn modelId="{6DC8E3C7-D264-4546-BB31-68B594C1C578}" type="presOf" srcId="{B2D42AFC-54D5-3848-A046-B070108A8239}" destId="{0DA5E4AA-6367-1D46-AC3F-52257559FAFC}" srcOrd="0" destOrd="0" presId="urn:microsoft.com/office/officeart/2008/layout/HorizontalMultiLevelHierarchy"/>
    <dgm:cxn modelId="{DA974404-7306-481C-AC66-4EA5F82F4E69}" srcId="{B2D42AFC-54D5-3848-A046-B070108A8239}" destId="{6EE7B850-ADA3-4B16-B65E-271D8D036A23}" srcOrd="2" destOrd="0" parTransId="{23DD3262-AC56-48F5-BDCB-B03AD5A7B3FE}" sibTransId="{233452F3-CE29-4B15-A85F-5E6D8A322B43}"/>
    <dgm:cxn modelId="{3D9E7352-985E-7146-ADDA-4FA1F28581EE}" type="presOf" srcId="{139CD65B-2717-47B0-960D-92BC8A597E10}" destId="{38308185-85A9-7347-9432-3632521D82EF}" srcOrd="0" destOrd="0" presId="urn:microsoft.com/office/officeart/2008/layout/HorizontalMultiLevelHierarchy"/>
    <dgm:cxn modelId="{60A94100-EB9B-674A-898A-72F912C20C1A}" type="presOf" srcId="{AB21FFC4-B227-47C1-923D-15669B260BC0}" destId="{6EFE032E-D1DA-3947-AA59-E7FCE297B70A}" srcOrd="0" destOrd="0" presId="urn:microsoft.com/office/officeart/2008/layout/HorizontalMultiLevelHierarchy"/>
    <dgm:cxn modelId="{FED15924-DCDD-4F32-A4F2-5B51DDBB357E}" srcId="{B2D42AFC-54D5-3848-A046-B070108A8239}" destId="{139CD65B-2717-47B0-960D-92BC8A597E10}" srcOrd="1" destOrd="0" parTransId="{5C8E5A5B-173D-4F79-9B42-F2E5E0FDA75A}" sibTransId="{33B129C5-BB4A-4F68-B53C-4A08BAC23353}"/>
    <dgm:cxn modelId="{5CADB020-2306-E04A-8AE8-F50DE7BF299A}" srcId="{45FBAE9E-2DAC-4037-83F1-B1A1BFA4B246}" destId="{B2D42AFC-54D5-3848-A046-B070108A8239}" srcOrd="0" destOrd="0" parTransId="{5C32DBEE-D155-064D-AAA1-AF3B439D086F}" sibTransId="{4B5ABC0B-A70D-1E47-90FE-30AC5DF1649A}"/>
    <dgm:cxn modelId="{C3B88715-24F7-F44E-93CA-D10FE47D76A9}" type="presOf" srcId="{45FBAE9E-2DAC-4037-83F1-B1A1BFA4B246}" destId="{1FDA6C74-E5B2-D447-BA15-DD920E98EB72}" srcOrd="0" destOrd="0" presId="urn:microsoft.com/office/officeart/2008/layout/HorizontalMultiLevelHierarchy"/>
    <dgm:cxn modelId="{8B30E940-2371-7340-9298-A9519D187106}" type="presParOf" srcId="{1FDA6C74-E5B2-D447-BA15-DD920E98EB72}" destId="{69F54D19-EE04-6F41-B206-85E8C5A4BF86}" srcOrd="0" destOrd="0" presId="urn:microsoft.com/office/officeart/2008/layout/HorizontalMultiLevelHierarchy"/>
    <dgm:cxn modelId="{A453A05D-B286-F94E-A292-9FD1017B6468}" type="presParOf" srcId="{69F54D19-EE04-6F41-B206-85E8C5A4BF86}" destId="{0DA5E4AA-6367-1D46-AC3F-52257559FAFC}" srcOrd="0" destOrd="0" presId="urn:microsoft.com/office/officeart/2008/layout/HorizontalMultiLevelHierarchy"/>
    <dgm:cxn modelId="{E148FE05-14B9-CF43-B353-BF59C6839C13}" type="presParOf" srcId="{69F54D19-EE04-6F41-B206-85E8C5A4BF86}" destId="{09998363-3388-434F-B620-3BC8006BF8BE}" srcOrd="1" destOrd="0" presId="urn:microsoft.com/office/officeart/2008/layout/HorizontalMultiLevelHierarchy"/>
    <dgm:cxn modelId="{D8D1704F-271E-D540-820D-3601BD96FBB5}" type="presParOf" srcId="{09998363-3388-434F-B620-3BC8006BF8BE}" destId="{6EFE032E-D1DA-3947-AA59-E7FCE297B70A}" srcOrd="0" destOrd="0" presId="urn:microsoft.com/office/officeart/2008/layout/HorizontalMultiLevelHierarchy"/>
    <dgm:cxn modelId="{4E0EEE5B-C30A-274B-99C5-7E64CE5F3210}" type="presParOf" srcId="{6EFE032E-D1DA-3947-AA59-E7FCE297B70A}" destId="{51B7C505-BF06-C945-81F4-327D9EDC5F14}" srcOrd="0" destOrd="0" presId="urn:microsoft.com/office/officeart/2008/layout/HorizontalMultiLevelHierarchy"/>
    <dgm:cxn modelId="{6EEEE212-BF6A-2940-9A61-D9D14A8A7FB9}" type="presParOf" srcId="{09998363-3388-434F-B620-3BC8006BF8BE}" destId="{A2BDC35B-D194-EE49-8ACA-3D6148500A0A}" srcOrd="1" destOrd="0" presId="urn:microsoft.com/office/officeart/2008/layout/HorizontalMultiLevelHierarchy"/>
    <dgm:cxn modelId="{E179F155-10C3-9E46-B1D3-E95221394745}" type="presParOf" srcId="{A2BDC35B-D194-EE49-8ACA-3D6148500A0A}" destId="{91A8C5FA-6EC3-184F-B8B0-537D51A7D4D6}" srcOrd="0" destOrd="0" presId="urn:microsoft.com/office/officeart/2008/layout/HorizontalMultiLevelHierarchy"/>
    <dgm:cxn modelId="{3EDD5687-5E2E-6E4C-8DD2-8FAB843E9966}" type="presParOf" srcId="{A2BDC35B-D194-EE49-8ACA-3D6148500A0A}" destId="{E945A0AA-5185-4749-9985-D43D50411F2D}" srcOrd="1" destOrd="0" presId="urn:microsoft.com/office/officeart/2008/layout/HorizontalMultiLevelHierarchy"/>
    <dgm:cxn modelId="{47669C67-E8A8-CE4F-9774-7120A5D2848F}" type="presParOf" srcId="{09998363-3388-434F-B620-3BC8006BF8BE}" destId="{D5B7BEF2-D557-5D47-BDF7-D8A31D4EE9AC}" srcOrd="2" destOrd="0" presId="urn:microsoft.com/office/officeart/2008/layout/HorizontalMultiLevelHierarchy"/>
    <dgm:cxn modelId="{989D7D98-BAE2-7446-95F8-CFD215EFEDA8}" type="presParOf" srcId="{D5B7BEF2-D557-5D47-BDF7-D8A31D4EE9AC}" destId="{293DCED1-2D95-1641-B6D8-2FC60A9A188F}" srcOrd="0" destOrd="0" presId="urn:microsoft.com/office/officeart/2008/layout/HorizontalMultiLevelHierarchy"/>
    <dgm:cxn modelId="{1D1122B7-2909-864D-9849-401F326BA7AA}" type="presParOf" srcId="{09998363-3388-434F-B620-3BC8006BF8BE}" destId="{D6EA7EA0-807F-3C43-9D93-966C8AC9E0E5}" srcOrd="3" destOrd="0" presId="urn:microsoft.com/office/officeart/2008/layout/HorizontalMultiLevelHierarchy"/>
    <dgm:cxn modelId="{F895F27A-1070-C04C-BC97-9E97FDB57B2F}" type="presParOf" srcId="{D6EA7EA0-807F-3C43-9D93-966C8AC9E0E5}" destId="{38308185-85A9-7347-9432-3632521D82EF}" srcOrd="0" destOrd="0" presId="urn:microsoft.com/office/officeart/2008/layout/HorizontalMultiLevelHierarchy"/>
    <dgm:cxn modelId="{CFE1A964-FEFD-884A-8CE4-35906886F1F2}" type="presParOf" srcId="{D6EA7EA0-807F-3C43-9D93-966C8AC9E0E5}" destId="{E8F026D5-89F8-E045-8259-5E1734287F28}" srcOrd="1" destOrd="0" presId="urn:microsoft.com/office/officeart/2008/layout/HorizontalMultiLevelHierarchy"/>
    <dgm:cxn modelId="{2F2B99D8-F96A-2945-A7FF-03497460802A}" type="presParOf" srcId="{09998363-3388-434F-B620-3BC8006BF8BE}" destId="{EF5C6DBC-7CCA-1A4B-9B43-D528E7F3C929}" srcOrd="4" destOrd="0" presId="urn:microsoft.com/office/officeart/2008/layout/HorizontalMultiLevelHierarchy"/>
    <dgm:cxn modelId="{D2FEEB53-D93A-3642-BFD1-F091647BE296}" type="presParOf" srcId="{EF5C6DBC-7CCA-1A4B-9B43-D528E7F3C929}" destId="{CA615B03-0254-2B47-B02E-006C388FEB61}" srcOrd="0" destOrd="0" presId="urn:microsoft.com/office/officeart/2008/layout/HorizontalMultiLevelHierarchy"/>
    <dgm:cxn modelId="{7E133E30-E43E-3447-8E0A-12A45EABD5FB}" type="presParOf" srcId="{09998363-3388-434F-B620-3BC8006BF8BE}" destId="{FCA42854-B0EC-4B47-AD2D-F0C18DE02ABA}" srcOrd="5" destOrd="0" presId="urn:microsoft.com/office/officeart/2008/layout/HorizontalMultiLevelHierarchy"/>
    <dgm:cxn modelId="{364B224A-CA67-6D43-A3B5-163D62396EE4}" type="presParOf" srcId="{FCA42854-B0EC-4B47-AD2D-F0C18DE02ABA}" destId="{BAC43658-0853-264D-A20E-60822B2E98AD}" srcOrd="0" destOrd="0" presId="urn:microsoft.com/office/officeart/2008/layout/HorizontalMultiLevelHierarchy"/>
    <dgm:cxn modelId="{1CE81D7E-7DCE-F940-8237-07E29486B1DE}" type="presParOf" srcId="{FCA42854-B0EC-4B47-AD2D-F0C18DE02ABA}" destId="{9A63728A-43F4-6545-BF26-D8E1BBFF1A74}" srcOrd="1" destOrd="0" presId="urn:microsoft.com/office/officeart/2008/layout/HorizontalMultiLevelHierarchy"/>
    <dgm:cxn modelId="{F0D64683-AD73-4D4B-956E-9C25CE6D0134}" type="presParOf" srcId="{09998363-3388-434F-B620-3BC8006BF8BE}" destId="{E222E9FE-CC62-294F-AD68-089D8865AE6E}" srcOrd="6" destOrd="0" presId="urn:microsoft.com/office/officeart/2008/layout/HorizontalMultiLevelHierarchy"/>
    <dgm:cxn modelId="{027A7581-BD2C-C042-8D0B-85A3F92535A7}" type="presParOf" srcId="{E222E9FE-CC62-294F-AD68-089D8865AE6E}" destId="{B0A5B0A2-8B9A-664B-AA4C-FD757C3C8F50}" srcOrd="0" destOrd="0" presId="urn:microsoft.com/office/officeart/2008/layout/HorizontalMultiLevelHierarchy"/>
    <dgm:cxn modelId="{2AD4B24D-3380-6845-A22E-D9804E280A2D}" type="presParOf" srcId="{09998363-3388-434F-B620-3BC8006BF8BE}" destId="{79A07229-1817-704F-AF22-FB6E2066A619}" srcOrd="7" destOrd="0" presId="urn:microsoft.com/office/officeart/2008/layout/HorizontalMultiLevelHierarchy"/>
    <dgm:cxn modelId="{0A32E2C2-2276-134B-88AF-C44A665E29AF}" type="presParOf" srcId="{79A07229-1817-704F-AF22-FB6E2066A619}" destId="{102B8610-4C68-6449-BE1B-4096461B4A98}" srcOrd="0" destOrd="0" presId="urn:microsoft.com/office/officeart/2008/layout/HorizontalMultiLevelHierarchy"/>
    <dgm:cxn modelId="{36329F36-5EA2-9D46-9657-CBD55A6E9D31}" type="presParOf" srcId="{79A07229-1817-704F-AF22-FB6E2066A619}" destId="{8CE454E7-723E-A24A-AF7E-50B013218383}" srcOrd="1" destOrd="0" presId="urn:microsoft.com/office/officeart/2008/layout/HorizontalMultiLevelHierarchy"/>
    <dgm:cxn modelId="{74549EAB-C91D-2646-B460-A84B62F8AFA2}" type="presParOf" srcId="{09998363-3388-434F-B620-3BC8006BF8BE}" destId="{B78CBE78-6304-F448-83A9-38862A951DD1}" srcOrd="8" destOrd="0" presId="urn:microsoft.com/office/officeart/2008/layout/HorizontalMultiLevelHierarchy"/>
    <dgm:cxn modelId="{C5605BF4-E1C9-D347-B960-FF4B57D3A8D2}" type="presParOf" srcId="{B78CBE78-6304-F448-83A9-38862A951DD1}" destId="{5DD17B90-A56B-244F-AD25-2E30B230F7BD}" srcOrd="0" destOrd="0" presId="urn:microsoft.com/office/officeart/2008/layout/HorizontalMultiLevelHierarchy"/>
    <dgm:cxn modelId="{13424F1F-433C-FE4A-A035-E21ABB68B865}" type="presParOf" srcId="{09998363-3388-434F-B620-3BC8006BF8BE}" destId="{8ECDBD0E-8515-4640-B68A-F41DA1F1A0F5}" srcOrd="9" destOrd="0" presId="urn:microsoft.com/office/officeart/2008/layout/HorizontalMultiLevelHierarchy"/>
    <dgm:cxn modelId="{B822CB51-DC05-CE4F-8D9E-E6A8DFD816E6}" type="presParOf" srcId="{8ECDBD0E-8515-4640-B68A-F41DA1F1A0F5}" destId="{F1B56360-521F-3546-9161-3BCA125FCF0C}" srcOrd="0" destOrd="0" presId="urn:microsoft.com/office/officeart/2008/layout/HorizontalMultiLevelHierarchy"/>
    <dgm:cxn modelId="{964D6A0E-0762-6648-9D21-609598FE5BCC}" type="presParOf" srcId="{8ECDBD0E-8515-4640-B68A-F41DA1F1A0F5}" destId="{AAC756FE-DE36-9A42-9DD7-FDCCDE99697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45FBAE9E-2DAC-4037-83F1-B1A1BFA4B246}" type="doc">
      <dgm:prSet loTypeId="urn:microsoft.com/office/officeart/2008/layout/HorizontalMultiLevelHierarchy" loCatId="list" qsTypeId="urn:microsoft.com/office/officeart/2005/8/quickstyle/simple1" qsCatId="simple" csTypeId="urn:microsoft.com/office/officeart/2005/8/colors/colorful1" csCatId="colorful" phldr="1"/>
      <dgm:spPr/>
      <dgm:t>
        <a:bodyPr/>
        <a:lstStyle/>
        <a:p>
          <a:endParaRPr lang="lv-LV"/>
        </a:p>
      </dgm:t>
    </dgm:pt>
    <dgm:pt modelId="{8D432BF8-27F9-4CC7-9F42-60DA5C9DE800}">
      <dgm:prSet custT="1"/>
      <dgm:spPr/>
      <dgm:t>
        <a:bodyPr/>
        <a:lstStyle/>
        <a:p>
          <a:pPr rtl="0"/>
          <a:r>
            <a:rPr lang="lv-LV" sz="1400" b="1" baseline="0" dirty="0" smtClean="0">
              <a:solidFill>
                <a:srgbClr val="000090"/>
              </a:solidFill>
              <a:latin typeface="Arial" pitchFamily="34" charset="0"/>
              <a:cs typeface="Arial" pitchFamily="34" charset="0"/>
            </a:rPr>
            <a:t>Vidusdaugavas TV </a:t>
          </a:r>
          <a:r>
            <a:rPr lang="lv-LV" sz="1400" baseline="0" dirty="0" smtClean="0">
              <a:solidFill>
                <a:srgbClr val="000090"/>
              </a:solidFill>
              <a:latin typeface="Arial" pitchFamily="34" charset="0"/>
              <a:cs typeface="Arial" pitchFamily="34" charset="0"/>
            </a:rPr>
            <a:t>– translē sen novecojušus materiālus, arhīvu, regulāri to atkārtojot. Trūkst intervijas ar  pašvaldību pārstāvjiem, atspoguļo tikai notikumus. Grūti skatāms –    </a:t>
          </a:r>
          <a:r>
            <a:rPr lang="lv-LV" sz="1400" i="1" baseline="0" dirty="0" smtClean="0">
              <a:solidFill>
                <a:srgbClr val="000090"/>
              </a:solidFill>
              <a:latin typeface="Arial" pitchFamily="34" charset="0"/>
              <a:cs typeface="Arial" pitchFamily="34" charset="0"/>
            </a:rPr>
            <a:t>«(... Ļoti nepatīk, kā video materiāls ir izveidots, runātājs. Kaut kā gribētos tā – citu tembru.»</a:t>
          </a:r>
          <a:endParaRPr lang="lv-LV" sz="1400" i="1" dirty="0">
            <a:solidFill>
              <a:srgbClr val="000090"/>
            </a:solidFill>
            <a:latin typeface="Arial" pitchFamily="34" charset="0"/>
            <a:cs typeface="Arial" pitchFamily="34" charset="0"/>
          </a:endParaRPr>
        </a:p>
      </dgm:t>
    </dgm:pt>
    <dgm:pt modelId="{AB21FFC4-B227-47C1-923D-15669B260BC0}" type="parTrans" cxnId="{A8CC7D8D-1520-4D8D-B37C-4DA5CA12C018}">
      <dgm:prSet/>
      <dgm:spPr/>
      <dgm:t>
        <a:bodyPr/>
        <a:lstStyle/>
        <a:p>
          <a:endParaRPr lang="lv-LV" sz="1400">
            <a:solidFill>
              <a:schemeClr val="tx2">
                <a:lumMod val="75000"/>
              </a:schemeClr>
            </a:solidFill>
            <a:latin typeface="Arial" pitchFamily="34" charset="0"/>
            <a:cs typeface="Arial" pitchFamily="34" charset="0"/>
          </a:endParaRPr>
        </a:p>
      </dgm:t>
    </dgm:pt>
    <dgm:pt modelId="{7B2F0FC1-4B08-40B0-97E2-57646BBE809E}" type="sibTrans" cxnId="{A8CC7D8D-1520-4D8D-B37C-4DA5CA12C018}">
      <dgm:prSet/>
      <dgm:spPr/>
      <dgm:t>
        <a:bodyPr/>
        <a:lstStyle/>
        <a:p>
          <a:endParaRPr lang="lv-LV" sz="1400">
            <a:solidFill>
              <a:schemeClr val="tx2">
                <a:lumMod val="75000"/>
              </a:schemeClr>
            </a:solidFill>
            <a:latin typeface="Arial" pitchFamily="34" charset="0"/>
            <a:cs typeface="Arial" pitchFamily="34" charset="0"/>
          </a:endParaRPr>
        </a:p>
      </dgm:t>
    </dgm:pt>
    <dgm:pt modelId="{B2D42AFC-54D5-3848-A046-B070108A8239}">
      <dgm:prSet custT="1"/>
      <dgm:spPr/>
      <dgm:t>
        <a:bodyPr vert="vert"/>
        <a:lstStyle/>
        <a:p>
          <a:pPr>
            <a:lnSpc>
              <a:spcPct val="100000"/>
            </a:lnSpc>
          </a:pPr>
          <a:endParaRPr lang="en-GB" sz="1800" dirty="0" smtClean="0">
            <a:latin typeface="Arial" pitchFamily="34" charset="0"/>
            <a:cs typeface="Arial" pitchFamily="34" charset="0"/>
          </a:endParaRPr>
        </a:p>
        <a:p>
          <a:pPr>
            <a:lnSpc>
              <a:spcPct val="100000"/>
            </a:lnSpc>
          </a:pPr>
          <a:endParaRPr lang="en-GB" sz="1800" dirty="0" smtClean="0">
            <a:latin typeface="Arial" pitchFamily="34" charset="0"/>
            <a:cs typeface="Arial" pitchFamily="34" charset="0"/>
          </a:endParaRPr>
        </a:p>
        <a:p>
          <a:pPr>
            <a:lnSpc>
              <a:spcPct val="100000"/>
            </a:lnSpc>
          </a:pPr>
          <a:r>
            <a:rPr lang="en-GB" sz="1800" dirty="0" err="1" smtClean="0">
              <a:latin typeface="Arial" pitchFamily="34" charset="0"/>
              <a:cs typeface="Arial" pitchFamily="34" charset="0"/>
            </a:rPr>
            <a:t>Plašais</a:t>
          </a:r>
          <a:r>
            <a:rPr lang="en-GB" sz="1800" dirty="0" smtClean="0">
              <a:latin typeface="Arial" pitchFamily="34" charset="0"/>
              <a:cs typeface="Arial" pitchFamily="34" charset="0"/>
            </a:rPr>
            <a:t> TV  </a:t>
          </a:r>
          <a:r>
            <a:rPr lang="en-GB" sz="1800" dirty="0" err="1" smtClean="0">
              <a:latin typeface="Arial" pitchFamily="34" charset="0"/>
              <a:cs typeface="Arial" pitchFamily="34" charset="0"/>
            </a:rPr>
            <a:t>piedāvājums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Latgalē</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diemžēl</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nav</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pieejams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visiem</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Latgales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reģiona</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skatītājiem</a:t>
          </a:r>
          <a:r>
            <a:rPr lang="en-GB" sz="1800" dirty="0" smtClean="0">
              <a:latin typeface="Arial" pitchFamily="34" charset="0"/>
              <a:cs typeface="Arial" pitchFamily="34" charset="0"/>
            </a:rPr>
            <a:t>. </a:t>
          </a:r>
          <a:r>
            <a:rPr lang="en-US" sz="1800" dirty="0" smtClean="0">
              <a:latin typeface="Arial" pitchFamily="34" charset="0"/>
              <a:cs typeface="Arial" pitchFamily="34" charset="0"/>
            </a:rPr>
            <a:t>E</a:t>
          </a:r>
          <a:r>
            <a:rPr lang="en-GB" sz="1800" dirty="0" err="1" smtClean="0">
              <a:latin typeface="Arial" pitchFamily="34" charset="0"/>
              <a:cs typeface="Arial" pitchFamily="34" charset="0"/>
            </a:rPr>
            <a:t>sošais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zonējums</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drīzāk</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sadrumstalo</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nenodrošinot</a:t>
          </a:r>
          <a:r>
            <a:rPr lang="en-GB" sz="1800" dirty="0" smtClean="0">
              <a:latin typeface="Arial" pitchFamily="34" charset="0"/>
              <a:cs typeface="Arial" pitchFamily="34" charset="0"/>
            </a:rPr>
            <a:t> TV </a:t>
          </a:r>
          <a:r>
            <a:rPr lang="en-GB" sz="1800" dirty="0" err="1" smtClean="0">
              <a:latin typeface="Arial" pitchFamily="34" charset="0"/>
              <a:cs typeface="Arial" pitchFamily="34" charset="0"/>
            </a:rPr>
            <a:t>satura</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pieejamību</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visai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ieinteresētajai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auditorijai</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Pietrūkst</a:t>
          </a:r>
          <a:r>
            <a:rPr lang="en-GB" sz="1800" dirty="0" smtClean="0">
              <a:latin typeface="Arial" pitchFamily="34" charset="0"/>
              <a:cs typeface="Arial" pitchFamily="34" charset="0"/>
            </a:rPr>
            <a:t> info</a:t>
          </a:r>
          <a:r>
            <a:rPr lang="lv-LV" sz="1800" dirty="0" smtClean="0">
              <a:latin typeface="Arial" pitchFamily="34" charset="0"/>
              <a:cs typeface="Arial" pitchFamily="34" charset="0"/>
            </a:rPr>
            <a:t>r</a:t>
          </a:r>
          <a:r>
            <a:rPr lang="en-GB" sz="1800" dirty="0" err="1" smtClean="0">
              <a:latin typeface="Arial" pitchFamily="34" charset="0"/>
              <a:cs typeface="Arial" pitchFamily="34" charset="0"/>
            </a:rPr>
            <a:t>mācijas</a:t>
          </a:r>
          <a:r>
            <a:rPr lang="en-GB" sz="1800" dirty="0" smtClean="0">
              <a:latin typeface="Arial" pitchFamily="34" charset="0"/>
              <a:cs typeface="Arial" pitchFamily="34" charset="0"/>
            </a:rPr>
            <a:t> par </a:t>
          </a:r>
          <a:r>
            <a:rPr lang="en-GB" sz="1800" dirty="0" err="1" smtClean="0">
              <a:latin typeface="Arial" pitchFamily="34" charset="0"/>
              <a:cs typeface="Arial" pitchFamily="34" charset="0"/>
            </a:rPr>
            <a:t>Daugavpilī</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notiekošajiem</a:t>
          </a:r>
          <a:r>
            <a:rPr lang="en-GB" sz="1800" dirty="0" smtClean="0">
              <a:latin typeface="Arial" pitchFamily="34" charset="0"/>
              <a:cs typeface="Arial" pitchFamily="34" charset="0"/>
            </a:rPr>
            <a:t> </a:t>
          </a:r>
          <a:r>
            <a:rPr lang="en-GB" sz="1800" dirty="0" err="1" smtClean="0">
              <a:latin typeface="Arial" pitchFamily="34" charset="0"/>
              <a:cs typeface="Arial" pitchFamily="34" charset="0"/>
            </a:rPr>
            <a:t>pasākumiem</a:t>
          </a:r>
          <a:r>
            <a:rPr lang="en-GB" sz="1800" dirty="0" smtClean="0">
              <a:latin typeface="Arial" pitchFamily="34" charset="0"/>
              <a:cs typeface="Arial" pitchFamily="34" charset="0"/>
            </a:rPr>
            <a:t>, to </a:t>
          </a:r>
          <a:r>
            <a:rPr lang="en-GB" sz="1800" dirty="0" err="1" smtClean="0">
              <a:latin typeface="Arial" pitchFamily="34" charset="0"/>
              <a:cs typeface="Arial" pitchFamily="34" charset="0"/>
            </a:rPr>
            <a:t>reklāmas</a:t>
          </a:r>
          <a:r>
            <a:rPr lang="lv-LV" sz="1800" dirty="0" smtClean="0">
              <a:latin typeface="Arial" pitchFamily="34" charset="0"/>
              <a:cs typeface="Arial" pitchFamily="34" charset="0"/>
            </a:rPr>
            <a:t>.</a:t>
          </a:r>
          <a:endParaRPr lang="en-GB" sz="1800" dirty="0">
            <a:latin typeface="Arial" pitchFamily="34" charset="0"/>
            <a:cs typeface="Arial" pitchFamily="34" charset="0"/>
          </a:endParaRPr>
        </a:p>
      </dgm:t>
    </dgm:pt>
    <dgm:pt modelId="{5C32DBEE-D155-064D-AAA1-AF3B439D086F}" type="parTrans" cxnId="{5CADB020-2306-E04A-8AE8-F50DE7BF299A}">
      <dgm:prSet/>
      <dgm:spPr/>
      <dgm:t>
        <a:bodyPr/>
        <a:lstStyle/>
        <a:p>
          <a:endParaRPr lang="en-GB"/>
        </a:p>
      </dgm:t>
    </dgm:pt>
    <dgm:pt modelId="{4B5ABC0B-A70D-1E47-90FE-30AC5DF1649A}" type="sibTrans" cxnId="{5CADB020-2306-E04A-8AE8-F50DE7BF299A}">
      <dgm:prSet/>
      <dgm:spPr/>
      <dgm:t>
        <a:bodyPr/>
        <a:lstStyle/>
        <a:p>
          <a:endParaRPr lang="en-GB"/>
        </a:p>
      </dgm:t>
    </dgm:pt>
    <dgm:pt modelId="{74984B57-FA67-7D41-A94E-BE23ED3BBCB5}">
      <dgm:prSet custT="1"/>
      <dgm:spPr/>
      <dgm:t>
        <a:bodyPr/>
        <a:lstStyle/>
        <a:p>
          <a:pPr rtl="0"/>
          <a:r>
            <a:rPr lang="lv-LV" sz="1400" b="1" baseline="0" dirty="0" smtClean="0">
              <a:solidFill>
                <a:srgbClr val="000090"/>
              </a:solidFill>
              <a:latin typeface="Arial" pitchFamily="34" charset="0"/>
              <a:cs typeface="Arial" pitchFamily="34" charset="0"/>
            </a:rPr>
            <a:t>Dautcom</a:t>
          </a:r>
          <a:r>
            <a:rPr lang="lv-LV" sz="1400" baseline="0" dirty="0" smtClean="0">
              <a:solidFill>
                <a:srgbClr val="000090"/>
              </a:solidFill>
              <a:latin typeface="Arial" pitchFamily="34" charset="0"/>
              <a:cs typeface="Arial" pitchFamily="34" charset="0"/>
            </a:rPr>
            <a:t> – interesanti, aktuāli jaunumi, lobē pašvaldības viedokli </a:t>
          </a:r>
          <a:r>
            <a:rPr lang="lv-LV" sz="1400" i="1" baseline="0" dirty="0" smtClean="0">
              <a:solidFill>
                <a:srgbClr val="000090"/>
              </a:solidFill>
              <a:latin typeface="Arial" pitchFamily="34" charset="0"/>
              <a:cs typeface="Arial" pitchFamily="34" charset="0"/>
            </a:rPr>
            <a:t>«(...)runā, kas ir saimniekam vajadzīgs.»</a:t>
          </a:r>
          <a:endParaRPr lang="lv-LV" sz="1400" dirty="0">
            <a:solidFill>
              <a:srgbClr val="000090"/>
            </a:solidFill>
            <a:latin typeface="Arial" pitchFamily="34" charset="0"/>
            <a:cs typeface="Arial" pitchFamily="34" charset="0"/>
          </a:endParaRPr>
        </a:p>
      </dgm:t>
    </dgm:pt>
    <dgm:pt modelId="{65CE0734-0371-0449-AF28-5C98FF146478}" type="parTrans" cxnId="{D5C864B1-DB85-4C46-95A0-2E0620E1834C}">
      <dgm:prSet/>
      <dgm:spPr/>
      <dgm:t>
        <a:bodyPr/>
        <a:lstStyle/>
        <a:p>
          <a:endParaRPr lang="en-GB"/>
        </a:p>
      </dgm:t>
    </dgm:pt>
    <dgm:pt modelId="{351F3668-2374-7E49-8FC6-EA069B841B54}" type="sibTrans" cxnId="{D5C864B1-DB85-4C46-95A0-2E0620E1834C}">
      <dgm:prSet/>
      <dgm:spPr/>
      <dgm:t>
        <a:bodyPr/>
        <a:lstStyle/>
        <a:p>
          <a:endParaRPr lang="en-GB"/>
        </a:p>
      </dgm:t>
    </dgm:pt>
    <dgm:pt modelId="{C8957E30-049E-EF4D-8A71-A589D9B79EBF}">
      <dgm:prSet custT="1"/>
      <dgm:spPr/>
      <dgm:t>
        <a:bodyPr/>
        <a:lstStyle/>
        <a:p>
          <a:pPr rtl="0"/>
          <a:r>
            <a:rPr lang="lv-LV" sz="1400" b="1" baseline="0" dirty="0" smtClean="0">
              <a:solidFill>
                <a:srgbClr val="000090"/>
              </a:solidFill>
              <a:latin typeface="Arial" pitchFamily="34" charset="0"/>
              <a:cs typeface="Arial" pitchFamily="34" charset="0"/>
            </a:rPr>
            <a:t>Latgales reģionālā TV </a:t>
          </a:r>
          <a:r>
            <a:rPr lang="lv-LV" sz="1400" i="1" baseline="0" dirty="0" smtClean="0">
              <a:solidFill>
                <a:srgbClr val="000090"/>
              </a:solidFill>
              <a:latin typeface="Arial" pitchFamily="34" charset="0"/>
              <a:cs typeface="Arial" pitchFamily="34" charset="0"/>
            </a:rPr>
            <a:t>– «stingrs diktors», «tuvāk tautai», </a:t>
          </a:r>
          <a:r>
            <a:rPr lang="lv-LV" sz="1400" baseline="0" dirty="0" smtClean="0">
              <a:solidFill>
                <a:srgbClr val="000090"/>
              </a:solidFill>
              <a:latin typeface="Arial" pitchFamily="34" charset="0"/>
              <a:cs typeface="Arial" pitchFamily="34" charset="0"/>
            </a:rPr>
            <a:t>interesanti reliģiska satura raidījumi, latgaliešu paražu raidījumi, saistošas intervijas ar personībām. Kvalitatīvi, aizraujoši sižeti, kas ieinteresē arī citu reģionu  iedzīvotājus.</a:t>
          </a:r>
          <a:endParaRPr lang="lv-LV" sz="1400" dirty="0">
            <a:solidFill>
              <a:srgbClr val="000090"/>
            </a:solidFill>
            <a:latin typeface="Arial" pitchFamily="34" charset="0"/>
            <a:cs typeface="Arial" pitchFamily="34" charset="0"/>
          </a:endParaRPr>
        </a:p>
      </dgm:t>
    </dgm:pt>
    <dgm:pt modelId="{D279B74D-5923-A743-90D1-9421F9D459DA}" type="parTrans" cxnId="{75DB2E7D-AE86-4943-A850-40315C4F46FC}">
      <dgm:prSet/>
      <dgm:spPr/>
      <dgm:t>
        <a:bodyPr/>
        <a:lstStyle/>
        <a:p>
          <a:endParaRPr lang="en-GB"/>
        </a:p>
      </dgm:t>
    </dgm:pt>
    <dgm:pt modelId="{E0557457-C16F-3044-A2BD-A30298A041F5}" type="sibTrans" cxnId="{75DB2E7D-AE86-4943-A850-40315C4F46FC}">
      <dgm:prSet/>
      <dgm:spPr/>
      <dgm:t>
        <a:bodyPr/>
        <a:lstStyle/>
        <a:p>
          <a:endParaRPr lang="en-GB"/>
        </a:p>
      </dgm:t>
    </dgm:pt>
    <dgm:pt modelId="{F79B02A5-F66C-D045-9B69-880884B204EF}">
      <dgm:prSet/>
      <dgm:spPr/>
      <dgm:t>
        <a:bodyPr/>
        <a:lstStyle/>
        <a:p>
          <a:pPr rtl="0"/>
          <a:r>
            <a:rPr lang="lv-LV" baseline="0" dirty="0" smtClean="0">
              <a:solidFill>
                <a:srgbClr val="000090"/>
              </a:solidFill>
              <a:latin typeface="Arial" pitchFamily="34" charset="0"/>
              <a:cs typeface="Arial" pitchFamily="34" charset="0"/>
            </a:rPr>
            <a:t>Tiem, kuri ikdienā nelieto internetu pietrūkst informācijas par vietējā mēroga aktuālajiem notikumiem, gan savā novadā, gan apkārtējos, tuvākajos novados.</a:t>
          </a:r>
          <a:endParaRPr lang="lv-LV" dirty="0">
            <a:solidFill>
              <a:srgbClr val="000090"/>
            </a:solidFill>
            <a:latin typeface="Arial" pitchFamily="34" charset="0"/>
            <a:cs typeface="Arial" pitchFamily="34" charset="0"/>
          </a:endParaRPr>
        </a:p>
      </dgm:t>
    </dgm:pt>
    <dgm:pt modelId="{970640A7-E47B-1C43-917D-BE547814B97A}" type="parTrans" cxnId="{893E1964-590C-2146-B576-57CAB9820602}">
      <dgm:prSet/>
      <dgm:spPr/>
      <dgm:t>
        <a:bodyPr/>
        <a:lstStyle/>
        <a:p>
          <a:endParaRPr lang="en-GB"/>
        </a:p>
      </dgm:t>
    </dgm:pt>
    <dgm:pt modelId="{77698079-33AF-BC47-BEC2-1C1958EEBB25}" type="sibTrans" cxnId="{893E1964-590C-2146-B576-57CAB9820602}">
      <dgm:prSet/>
      <dgm:spPr/>
      <dgm:t>
        <a:bodyPr/>
        <a:lstStyle/>
        <a:p>
          <a:endParaRPr lang="en-GB"/>
        </a:p>
      </dgm:t>
    </dgm:pt>
    <dgm:pt modelId="{2C314941-D473-584A-8BC1-626330060860}">
      <dgm:prSet/>
      <dgm:spPr/>
      <dgm:t>
        <a:bodyPr/>
        <a:lstStyle/>
        <a:p>
          <a:pPr rtl="0"/>
          <a:r>
            <a:rPr lang="lv-LV" baseline="0" dirty="0" smtClean="0">
              <a:solidFill>
                <a:srgbClr val="000090"/>
              </a:solidFill>
              <a:latin typeface="Arial" pitchFamily="34" charset="0"/>
              <a:cs typeface="Arial" pitchFamily="34" charset="0"/>
            </a:rPr>
            <a:t>Interesējas un vēlas redzēt interesanti veidotus sižetus, stāstus par notiekošo un jaunumiem no citiem Latvijas novadiem, apskates un tūrisma objektiem.</a:t>
          </a:r>
          <a:endParaRPr lang="lv-LV" dirty="0">
            <a:solidFill>
              <a:srgbClr val="000090"/>
            </a:solidFill>
            <a:latin typeface="Arial" pitchFamily="34" charset="0"/>
            <a:cs typeface="Arial" pitchFamily="34" charset="0"/>
          </a:endParaRPr>
        </a:p>
      </dgm:t>
    </dgm:pt>
    <dgm:pt modelId="{93403B8E-398C-1C4F-99D6-3BC018417B8D}" type="parTrans" cxnId="{E448325B-6F4D-CB4F-9636-64BCD0BDDC5C}">
      <dgm:prSet/>
      <dgm:spPr/>
      <dgm:t>
        <a:bodyPr/>
        <a:lstStyle/>
        <a:p>
          <a:endParaRPr lang="en-GB"/>
        </a:p>
      </dgm:t>
    </dgm:pt>
    <dgm:pt modelId="{D4EED735-B537-9048-AD5D-1540D2A21ADF}" type="sibTrans" cxnId="{E448325B-6F4D-CB4F-9636-64BCD0BDDC5C}">
      <dgm:prSet/>
      <dgm:spPr/>
      <dgm:t>
        <a:bodyPr/>
        <a:lstStyle/>
        <a:p>
          <a:endParaRPr lang="en-GB"/>
        </a:p>
      </dgm:t>
    </dgm:pt>
    <dgm:pt modelId="{1FDA6C74-E5B2-D447-BA15-DD920E98EB72}" type="pres">
      <dgm:prSet presAssocID="{45FBAE9E-2DAC-4037-83F1-B1A1BFA4B246}" presName="Name0" presStyleCnt="0">
        <dgm:presLayoutVars>
          <dgm:chPref val="1"/>
          <dgm:dir/>
          <dgm:animOne val="branch"/>
          <dgm:animLvl val="lvl"/>
          <dgm:resizeHandles val="exact"/>
        </dgm:presLayoutVars>
      </dgm:prSet>
      <dgm:spPr/>
      <dgm:t>
        <a:bodyPr/>
        <a:lstStyle/>
        <a:p>
          <a:endParaRPr lang="en-GB"/>
        </a:p>
      </dgm:t>
    </dgm:pt>
    <dgm:pt modelId="{69F54D19-EE04-6F41-B206-85E8C5A4BF86}" type="pres">
      <dgm:prSet presAssocID="{B2D42AFC-54D5-3848-A046-B070108A8239}" presName="root1" presStyleCnt="0"/>
      <dgm:spPr/>
      <dgm:t>
        <a:bodyPr/>
        <a:lstStyle/>
        <a:p>
          <a:endParaRPr lang="en-GB"/>
        </a:p>
      </dgm:t>
    </dgm:pt>
    <dgm:pt modelId="{0DA5E4AA-6367-1D46-AC3F-52257559FAFC}" type="pres">
      <dgm:prSet presAssocID="{B2D42AFC-54D5-3848-A046-B070108A8239}" presName="LevelOneTextNode" presStyleLbl="node0" presStyleIdx="0" presStyleCnt="1" custScaleX="289135" custScaleY="124393" custLinFactNeighborX="-70577" custLinFactNeighborY="-2566">
        <dgm:presLayoutVars>
          <dgm:chPref val="3"/>
        </dgm:presLayoutVars>
      </dgm:prSet>
      <dgm:spPr/>
      <dgm:t>
        <a:bodyPr/>
        <a:lstStyle/>
        <a:p>
          <a:endParaRPr lang="en-GB"/>
        </a:p>
      </dgm:t>
    </dgm:pt>
    <dgm:pt modelId="{09998363-3388-434F-B620-3BC8006BF8BE}" type="pres">
      <dgm:prSet presAssocID="{B2D42AFC-54D5-3848-A046-B070108A8239}" presName="level2hierChild" presStyleCnt="0"/>
      <dgm:spPr/>
      <dgm:t>
        <a:bodyPr/>
        <a:lstStyle/>
        <a:p>
          <a:endParaRPr lang="en-GB"/>
        </a:p>
      </dgm:t>
    </dgm:pt>
    <dgm:pt modelId="{6EFE032E-D1DA-3947-AA59-E7FCE297B70A}" type="pres">
      <dgm:prSet presAssocID="{AB21FFC4-B227-47C1-923D-15669B260BC0}" presName="conn2-1" presStyleLbl="parChTrans1D2" presStyleIdx="0" presStyleCnt="5"/>
      <dgm:spPr/>
      <dgm:t>
        <a:bodyPr/>
        <a:lstStyle/>
        <a:p>
          <a:endParaRPr lang="en-GB"/>
        </a:p>
      </dgm:t>
    </dgm:pt>
    <dgm:pt modelId="{51B7C505-BF06-C945-81F4-327D9EDC5F14}" type="pres">
      <dgm:prSet presAssocID="{AB21FFC4-B227-47C1-923D-15669B260BC0}" presName="connTx" presStyleLbl="parChTrans1D2" presStyleIdx="0" presStyleCnt="5"/>
      <dgm:spPr/>
      <dgm:t>
        <a:bodyPr/>
        <a:lstStyle/>
        <a:p>
          <a:endParaRPr lang="en-GB"/>
        </a:p>
      </dgm:t>
    </dgm:pt>
    <dgm:pt modelId="{A2BDC35B-D194-EE49-8ACA-3D6148500A0A}" type="pres">
      <dgm:prSet presAssocID="{8D432BF8-27F9-4CC7-9F42-60DA5C9DE800}" presName="root2" presStyleCnt="0"/>
      <dgm:spPr/>
      <dgm:t>
        <a:bodyPr/>
        <a:lstStyle/>
        <a:p>
          <a:endParaRPr lang="en-GB"/>
        </a:p>
      </dgm:t>
    </dgm:pt>
    <dgm:pt modelId="{91A8C5FA-6EC3-184F-B8B0-537D51A7D4D6}" type="pres">
      <dgm:prSet presAssocID="{8D432BF8-27F9-4CC7-9F42-60DA5C9DE800}" presName="LevelTwoTextNode" presStyleLbl="node2" presStyleIdx="0" presStyleCnt="5" custScaleX="202912" custScaleY="125760">
        <dgm:presLayoutVars>
          <dgm:chPref val="3"/>
        </dgm:presLayoutVars>
      </dgm:prSet>
      <dgm:spPr/>
      <dgm:t>
        <a:bodyPr/>
        <a:lstStyle/>
        <a:p>
          <a:endParaRPr lang="en-GB"/>
        </a:p>
      </dgm:t>
    </dgm:pt>
    <dgm:pt modelId="{E945A0AA-5185-4749-9985-D43D50411F2D}" type="pres">
      <dgm:prSet presAssocID="{8D432BF8-27F9-4CC7-9F42-60DA5C9DE800}" presName="level3hierChild" presStyleCnt="0"/>
      <dgm:spPr/>
      <dgm:t>
        <a:bodyPr/>
        <a:lstStyle/>
        <a:p>
          <a:endParaRPr lang="en-GB"/>
        </a:p>
      </dgm:t>
    </dgm:pt>
    <dgm:pt modelId="{0F71EE4B-91A7-4442-B41B-FCE08EC8210B}" type="pres">
      <dgm:prSet presAssocID="{65CE0734-0371-0449-AF28-5C98FF146478}" presName="conn2-1" presStyleLbl="parChTrans1D2" presStyleIdx="1" presStyleCnt="5"/>
      <dgm:spPr/>
      <dgm:t>
        <a:bodyPr/>
        <a:lstStyle/>
        <a:p>
          <a:endParaRPr lang="en-GB"/>
        </a:p>
      </dgm:t>
    </dgm:pt>
    <dgm:pt modelId="{EA9AC3D4-53B3-EB46-9F46-FBCEB433930A}" type="pres">
      <dgm:prSet presAssocID="{65CE0734-0371-0449-AF28-5C98FF146478}" presName="connTx" presStyleLbl="parChTrans1D2" presStyleIdx="1" presStyleCnt="5"/>
      <dgm:spPr/>
      <dgm:t>
        <a:bodyPr/>
        <a:lstStyle/>
        <a:p>
          <a:endParaRPr lang="en-GB"/>
        </a:p>
      </dgm:t>
    </dgm:pt>
    <dgm:pt modelId="{676FA80C-A890-7A46-83E7-B26EAFD73055}" type="pres">
      <dgm:prSet presAssocID="{74984B57-FA67-7D41-A94E-BE23ED3BBCB5}" presName="root2" presStyleCnt="0"/>
      <dgm:spPr/>
      <dgm:t>
        <a:bodyPr/>
        <a:lstStyle/>
        <a:p>
          <a:endParaRPr lang="en-GB"/>
        </a:p>
      </dgm:t>
    </dgm:pt>
    <dgm:pt modelId="{E164BAAF-F739-A345-824F-ECEEE74384D2}" type="pres">
      <dgm:prSet presAssocID="{74984B57-FA67-7D41-A94E-BE23ED3BBCB5}" presName="LevelTwoTextNode" presStyleLbl="node2" presStyleIdx="1" presStyleCnt="5" custScaleX="202493">
        <dgm:presLayoutVars>
          <dgm:chPref val="3"/>
        </dgm:presLayoutVars>
      </dgm:prSet>
      <dgm:spPr/>
      <dgm:t>
        <a:bodyPr/>
        <a:lstStyle/>
        <a:p>
          <a:endParaRPr lang="en-GB"/>
        </a:p>
      </dgm:t>
    </dgm:pt>
    <dgm:pt modelId="{C66CB330-0D5A-194A-9493-8E8120FED96D}" type="pres">
      <dgm:prSet presAssocID="{74984B57-FA67-7D41-A94E-BE23ED3BBCB5}" presName="level3hierChild" presStyleCnt="0"/>
      <dgm:spPr/>
      <dgm:t>
        <a:bodyPr/>
        <a:lstStyle/>
        <a:p>
          <a:endParaRPr lang="en-GB"/>
        </a:p>
      </dgm:t>
    </dgm:pt>
    <dgm:pt modelId="{07C03E5D-6DFD-9644-BB25-C6AF25E85EAC}" type="pres">
      <dgm:prSet presAssocID="{D279B74D-5923-A743-90D1-9421F9D459DA}" presName="conn2-1" presStyleLbl="parChTrans1D2" presStyleIdx="2" presStyleCnt="5"/>
      <dgm:spPr/>
      <dgm:t>
        <a:bodyPr/>
        <a:lstStyle/>
        <a:p>
          <a:endParaRPr lang="en-GB"/>
        </a:p>
      </dgm:t>
    </dgm:pt>
    <dgm:pt modelId="{20AD7FB6-A18C-4A41-BA75-90B4EB9B103E}" type="pres">
      <dgm:prSet presAssocID="{D279B74D-5923-A743-90D1-9421F9D459DA}" presName="connTx" presStyleLbl="parChTrans1D2" presStyleIdx="2" presStyleCnt="5"/>
      <dgm:spPr/>
      <dgm:t>
        <a:bodyPr/>
        <a:lstStyle/>
        <a:p>
          <a:endParaRPr lang="en-GB"/>
        </a:p>
      </dgm:t>
    </dgm:pt>
    <dgm:pt modelId="{6FFC103E-9520-2647-BE30-188137414329}" type="pres">
      <dgm:prSet presAssocID="{C8957E30-049E-EF4D-8A71-A589D9B79EBF}" presName="root2" presStyleCnt="0"/>
      <dgm:spPr/>
      <dgm:t>
        <a:bodyPr/>
        <a:lstStyle/>
        <a:p>
          <a:endParaRPr lang="en-GB"/>
        </a:p>
      </dgm:t>
    </dgm:pt>
    <dgm:pt modelId="{D3CBCE01-205A-9A4E-9B92-353EB0169E20}" type="pres">
      <dgm:prSet presAssocID="{C8957E30-049E-EF4D-8A71-A589D9B79EBF}" presName="LevelTwoTextNode" presStyleLbl="node2" presStyleIdx="2" presStyleCnt="5" custScaleX="202493" custScaleY="128145">
        <dgm:presLayoutVars>
          <dgm:chPref val="3"/>
        </dgm:presLayoutVars>
      </dgm:prSet>
      <dgm:spPr/>
      <dgm:t>
        <a:bodyPr/>
        <a:lstStyle/>
        <a:p>
          <a:endParaRPr lang="en-GB"/>
        </a:p>
      </dgm:t>
    </dgm:pt>
    <dgm:pt modelId="{0E776A4F-03D1-3144-9489-6F5AC7D9A7DC}" type="pres">
      <dgm:prSet presAssocID="{C8957E30-049E-EF4D-8A71-A589D9B79EBF}" presName="level3hierChild" presStyleCnt="0"/>
      <dgm:spPr/>
      <dgm:t>
        <a:bodyPr/>
        <a:lstStyle/>
        <a:p>
          <a:endParaRPr lang="en-GB"/>
        </a:p>
      </dgm:t>
    </dgm:pt>
    <dgm:pt modelId="{3307D2C0-2C0B-2842-BEF6-665F6E8918B2}" type="pres">
      <dgm:prSet presAssocID="{970640A7-E47B-1C43-917D-BE547814B97A}" presName="conn2-1" presStyleLbl="parChTrans1D2" presStyleIdx="3" presStyleCnt="5"/>
      <dgm:spPr/>
      <dgm:t>
        <a:bodyPr/>
        <a:lstStyle/>
        <a:p>
          <a:endParaRPr lang="en-GB"/>
        </a:p>
      </dgm:t>
    </dgm:pt>
    <dgm:pt modelId="{F2F42AE0-2DDA-3647-BAD4-774067BC81DD}" type="pres">
      <dgm:prSet presAssocID="{970640A7-E47B-1C43-917D-BE547814B97A}" presName="connTx" presStyleLbl="parChTrans1D2" presStyleIdx="3" presStyleCnt="5"/>
      <dgm:spPr/>
      <dgm:t>
        <a:bodyPr/>
        <a:lstStyle/>
        <a:p>
          <a:endParaRPr lang="en-GB"/>
        </a:p>
      </dgm:t>
    </dgm:pt>
    <dgm:pt modelId="{EBCD6373-BECF-694C-94EE-391235822698}" type="pres">
      <dgm:prSet presAssocID="{F79B02A5-F66C-D045-9B69-880884B204EF}" presName="root2" presStyleCnt="0"/>
      <dgm:spPr/>
      <dgm:t>
        <a:bodyPr/>
        <a:lstStyle/>
        <a:p>
          <a:endParaRPr lang="en-GB"/>
        </a:p>
      </dgm:t>
    </dgm:pt>
    <dgm:pt modelId="{112A18B8-CDA9-5F46-AE65-56EDCC913627}" type="pres">
      <dgm:prSet presAssocID="{F79B02A5-F66C-D045-9B69-880884B204EF}" presName="LevelTwoTextNode" presStyleLbl="node2" presStyleIdx="3" presStyleCnt="5" custScaleX="202493">
        <dgm:presLayoutVars>
          <dgm:chPref val="3"/>
        </dgm:presLayoutVars>
      </dgm:prSet>
      <dgm:spPr/>
      <dgm:t>
        <a:bodyPr/>
        <a:lstStyle/>
        <a:p>
          <a:endParaRPr lang="en-GB"/>
        </a:p>
      </dgm:t>
    </dgm:pt>
    <dgm:pt modelId="{A5D5FF34-61C3-6643-B287-A39C64A4F294}" type="pres">
      <dgm:prSet presAssocID="{F79B02A5-F66C-D045-9B69-880884B204EF}" presName="level3hierChild" presStyleCnt="0"/>
      <dgm:spPr/>
      <dgm:t>
        <a:bodyPr/>
        <a:lstStyle/>
        <a:p>
          <a:endParaRPr lang="en-GB"/>
        </a:p>
      </dgm:t>
    </dgm:pt>
    <dgm:pt modelId="{E3FFD3C7-7413-AB42-9441-DAAC93BF8705}" type="pres">
      <dgm:prSet presAssocID="{93403B8E-398C-1C4F-99D6-3BC018417B8D}" presName="conn2-1" presStyleLbl="parChTrans1D2" presStyleIdx="4" presStyleCnt="5"/>
      <dgm:spPr/>
      <dgm:t>
        <a:bodyPr/>
        <a:lstStyle/>
        <a:p>
          <a:endParaRPr lang="en-GB"/>
        </a:p>
      </dgm:t>
    </dgm:pt>
    <dgm:pt modelId="{4AC9F419-5287-DD4F-8196-C44D0FFCB08C}" type="pres">
      <dgm:prSet presAssocID="{93403B8E-398C-1C4F-99D6-3BC018417B8D}" presName="connTx" presStyleLbl="parChTrans1D2" presStyleIdx="4" presStyleCnt="5"/>
      <dgm:spPr/>
      <dgm:t>
        <a:bodyPr/>
        <a:lstStyle/>
        <a:p>
          <a:endParaRPr lang="en-GB"/>
        </a:p>
      </dgm:t>
    </dgm:pt>
    <dgm:pt modelId="{E94B7365-8777-644A-BD22-AC0FC119F643}" type="pres">
      <dgm:prSet presAssocID="{2C314941-D473-584A-8BC1-626330060860}" presName="root2" presStyleCnt="0"/>
      <dgm:spPr/>
      <dgm:t>
        <a:bodyPr/>
        <a:lstStyle/>
        <a:p>
          <a:endParaRPr lang="en-GB"/>
        </a:p>
      </dgm:t>
    </dgm:pt>
    <dgm:pt modelId="{9A2236B9-D853-584C-BC25-BA340BD01627}" type="pres">
      <dgm:prSet presAssocID="{2C314941-D473-584A-8BC1-626330060860}" presName="LevelTwoTextNode" presStyleLbl="node2" presStyleIdx="4" presStyleCnt="5" custScaleX="202493">
        <dgm:presLayoutVars>
          <dgm:chPref val="3"/>
        </dgm:presLayoutVars>
      </dgm:prSet>
      <dgm:spPr/>
      <dgm:t>
        <a:bodyPr/>
        <a:lstStyle/>
        <a:p>
          <a:endParaRPr lang="en-GB"/>
        </a:p>
      </dgm:t>
    </dgm:pt>
    <dgm:pt modelId="{9859A8B2-2177-2845-A97A-1D524CD1ED77}" type="pres">
      <dgm:prSet presAssocID="{2C314941-D473-584A-8BC1-626330060860}" presName="level3hierChild" presStyleCnt="0"/>
      <dgm:spPr/>
      <dgm:t>
        <a:bodyPr/>
        <a:lstStyle/>
        <a:p>
          <a:endParaRPr lang="en-GB"/>
        </a:p>
      </dgm:t>
    </dgm:pt>
  </dgm:ptLst>
  <dgm:cxnLst>
    <dgm:cxn modelId="{EEC1F73C-EA68-4C4C-B7D0-2AE735C89B97}" type="presOf" srcId="{970640A7-E47B-1C43-917D-BE547814B97A}" destId="{F2F42AE0-2DDA-3647-BAD4-774067BC81DD}" srcOrd="1" destOrd="0" presId="urn:microsoft.com/office/officeart/2008/layout/HorizontalMultiLevelHierarchy"/>
    <dgm:cxn modelId="{32A5C162-1891-9E47-BEA2-9E7C667A5B13}" type="presOf" srcId="{65CE0734-0371-0449-AF28-5C98FF146478}" destId="{EA9AC3D4-53B3-EB46-9F46-FBCEB433930A}" srcOrd="1" destOrd="0" presId="urn:microsoft.com/office/officeart/2008/layout/HorizontalMultiLevelHierarchy"/>
    <dgm:cxn modelId="{EBD4238B-282A-B648-B964-4B8AAA1C8DD7}" type="presOf" srcId="{2C314941-D473-584A-8BC1-626330060860}" destId="{9A2236B9-D853-584C-BC25-BA340BD01627}" srcOrd="0" destOrd="0" presId="urn:microsoft.com/office/officeart/2008/layout/HorizontalMultiLevelHierarchy"/>
    <dgm:cxn modelId="{893E1964-590C-2146-B576-57CAB9820602}" srcId="{B2D42AFC-54D5-3848-A046-B070108A8239}" destId="{F79B02A5-F66C-D045-9B69-880884B204EF}" srcOrd="3" destOrd="0" parTransId="{970640A7-E47B-1C43-917D-BE547814B97A}" sibTransId="{77698079-33AF-BC47-BEC2-1C1958EEBB25}"/>
    <dgm:cxn modelId="{EAC413E0-735E-7F45-AD2C-3E5EBF351408}" type="presOf" srcId="{B2D42AFC-54D5-3848-A046-B070108A8239}" destId="{0DA5E4AA-6367-1D46-AC3F-52257559FAFC}" srcOrd="0" destOrd="0" presId="urn:microsoft.com/office/officeart/2008/layout/HorizontalMultiLevelHierarchy"/>
    <dgm:cxn modelId="{80C023E9-E20A-E647-9DA1-9EDFAA8B9BD9}" type="presOf" srcId="{F79B02A5-F66C-D045-9B69-880884B204EF}" destId="{112A18B8-CDA9-5F46-AE65-56EDCC913627}" srcOrd="0" destOrd="0" presId="urn:microsoft.com/office/officeart/2008/layout/HorizontalMultiLevelHierarchy"/>
    <dgm:cxn modelId="{2C7637D0-7872-AD4C-9B8B-2EC24F5030BA}" type="presOf" srcId="{C8957E30-049E-EF4D-8A71-A589D9B79EBF}" destId="{D3CBCE01-205A-9A4E-9B92-353EB0169E20}" srcOrd="0" destOrd="0" presId="urn:microsoft.com/office/officeart/2008/layout/HorizontalMultiLevelHierarchy"/>
    <dgm:cxn modelId="{95758661-40D4-E047-9D7C-C865A59C909E}" type="presOf" srcId="{D279B74D-5923-A743-90D1-9421F9D459DA}" destId="{07C03E5D-6DFD-9644-BB25-C6AF25E85EAC}" srcOrd="0" destOrd="0" presId="urn:microsoft.com/office/officeart/2008/layout/HorizontalMultiLevelHierarchy"/>
    <dgm:cxn modelId="{DD55C4B3-55AC-784D-9E75-5C1716CF3A7F}" type="presOf" srcId="{AB21FFC4-B227-47C1-923D-15669B260BC0}" destId="{51B7C505-BF06-C945-81F4-327D9EDC5F14}" srcOrd="1" destOrd="0" presId="urn:microsoft.com/office/officeart/2008/layout/HorizontalMultiLevelHierarchy"/>
    <dgm:cxn modelId="{75DB2E7D-AE86-4943-A850-40315C4F46FC}" srcId="{B2D42AFC-54D5-3848-A046-B070108A8239}" destId="{C8957E30-049E-EF4D-8A71-A589D9B79EBF}" srcOrd="2" destOrd="0" parTransId="{D279B74D-5923-A743-90D1-9421F9D459DA}" sibTransId="{E0557457-C16F-3044-A2BD-A30298A041F5}"/>
    <dgm:cxn modelId="{5CADB020-2306-E04A-8AE8-F50DE7BF299A}" srcId="{45FBAE9E-2DAC-4037-83F1-B1A1BFA4B246}" destId="{B2D42AFC-54D5-3848-A046-B070108A8239}" srcOrd="0" destOrd="0" parTransId="{5C32DBEE-D155-064D-AAA1-AF3B439D086F}" sibTransId="{4B5ABC0B-A70D-1E47-90FE-30AC5DF1649A}"/>
    <dgm:cxn modelId="{D5C864B1-DB85-4C46-95A0-2E0620E1834C}" srcId="{B2D42AFC-54D5-3848-A046-B070108A8239}" destId="{74984B57-FA67-7D41-A94E-BE23ED3BBCB5}" srcOrd="1" destOrd="0" parTransId="{65CE0734-0371-0449-AF28-5C98FF146478}" sibTransId="{351F3668-2374-7E49-8FC6-EA069B841B54}"/>
    <dgm:cxn modelId="{A0D2B940-AA0C-9443-B4C2-7A20DD02AA6E}" type="presOf" srcId="{65CE0734-0371-0449-AF28-5C98FF146478}" destId="{0F71EE4B-91A7-4442-B41B-FCE08EC8210B}" srcOrd="0" destOrd="0" presId="urn:microsoft.com/office/officeart/2008/layout/HorizontalMultiLevelHierarchy"/>
    <dgm:cxn modelId="{A8CC7D8D-1520-4D8D-B37C-4DA5CA12C018}" srcId="{B2D42AFC-54D5-3848-A046-B070108A8239}" destId="{8D432BF8-27F9-4CC7-9F42-60DA5C9DE800}" srcOrd="0" destOrd="0" parTransId="{AB21FFC4-B227-47C1-923D-15669B260BC0}" sibTransId="{7B2F0FC1-4B08-40B0-97E2-57646BBE809E}"/>
    <dgm:cxn modelId="{2BEFD183-5A4C-1C4C-BC40-3F00495A381F}" type="presOf" srcId="{74984B57-FA67-7D41-A94E-BE23ED3BBCB5}" destId="{E164BAAF-F739-A345-824F-ECEEE74384D2}" srcOrd="0" destOrd="0" presId="urn:microsoft.com/office/officeart/2008/layout/HorizontalMultiLevelHierarchy"/>
    <dgm:cxn modelId="{D0863C7D-1A55-274F-9CFE-CA9B781C5BB3}" type="presOf" srcId="{93403B8E-398C-1C4F-99D6-3BC018417B8D}" destId="{4AC9F419-5287-DD4F-8196-C44D0FFCB08C}" srcOrd="1" destOrd="0" presId="urn:microsoft.com/office/officeart/2008/layout/HorizontalMultiLevelHierarchy"/>
    <dgm:cxn modelId="{193FBCC3-FC37-D041-889E-00C88DAF340D}" type="presOf" srcId="{970640A7-E47B-1C43-917D-BE547814B97A}" destId="{3307D2C0-2C0B-2842-BEF6-665F6E8918B2}" srcOrd="0" destOrd="0" presId="urn:microsoft.com/office/officeart/2008/layout/HorizontalMultiLevelHierarchy"/>
    <dgm:cxn modelId="{A45C3CFB-050F-4449-ACB1-20B3774FC8A2}" type="presOf" srcId="{D279B74D-5923-A743-90D1-9421F9D459DA}" destId="{20AD7FB6-A18C-4A41-BA75-90B4EB9B103E}" srcOrd="1" destOrd="0" presId="urn:microsoft.com/office/officeart/2008/layout/HorizontalMultiLevelHierarchy"/>
    <dgm:cxn modelId="{04774B07-8E81-AC42-A4F5-7D91A65AC687}" type="presOf" srcId="{AB21FFC4-B227-47C1-923D-15669B260BC0}" destId="{6EFE032E-D1DA-3947-AA59-E7FCE297B70A}" srcOrd="0" destOrd="0" presId="urn:microsoft.com/office/officeart/2008/layout/HorizontalMultiLevelHierarchy"/>
    <dgm:cxn modelId="{B6EC4563-F130-A747-A11D-B821189C6D83}" type="presOf" srcId="{93403B8E-398C-1C4F-99D6-3BC018417B8D}" destId="{E3FFD3C7-7413-AB42-9441-DAAC93BF8705}" srcOrd="0" destOrd="0" presId="urn:microsoft.com/office/officeart/2008/layout/HorizontalMultiLevelHierarchy"/>
    <dgm:cxn modelId="{5A613509-55A4-1044-A059-51C29A02FBD3}" type="presOf" srcId="{8D432BF8-27F9-4CC7-9F42-60DA5C9DE800}" destId="{91A8C5FA-6EC3-184F-B8B0-537D51A7D4D6}" srcOrd="0" destOrd="0" presId="urn:microsoft.com/office/officeart/2008/layout/HorizontalMultiLevelHierarchy"/>
    <dgm:cxn modelId="{E448325B-6F4D-CB4F-9636-64BCD0BDDC5C}" srcId="{B2D42AFC-54D5-3848-A046-B070108A8239}" destId="{2C314941-D473-584A-8BC1-626330060860}" srcOrd="4" destOrd="0" parTransId="{93403B8E-398C-1C4F-99D6-3BC018417B8D}" sibTransId="{D4EED735-B537-9048-AD5D-1540D2A21ADF}"/>
    <dgm:cxn modelId="{860752B0-344F-F140-BE65-E6308CC2EE17}" type="presOf" srcId="{45FBAE9E-2DAC-4037-83F1-B1A1BFA4B246}" destId="{1FDA6C74-E5B2-D447-BA15-DD920E98EB72}" srcOrd="0" destOrd="0" presId="urn:microsoft.com/office/officeart/2008/layout/HorizontalMultiLevelHierarchy"/>
    <dgm:cxn modelId="{99BF09DC-F2FB-1E48-B700-7BEEE78AC82C}" type="presParOf" srcId="{1FDA6C74-E5B2-D447-BA15-DD920E98EB72}" destId="{69F54D19-EE04-6F41-B206-85E8C5A4BF86}" srcOrd="0" destOrd="0" presId="urn:microsoft.com/office/officeart/2008/layout/HorizontalMultiLevelHierarchy"/>
    <dgm:cxn modelId="{9E5C386A-DAF5-7D40-BACD-F6C1DEC259B7}" type="presParOf" srcId="{69F54D19-EE04-6F41-B206-85E8C5A4BF86}" destId="{0DA5E4AA-6367-1D46-AC3F-52257559FAFC}" srcOrd="0" destOrd="0" presId="urn:microsoft.com/office/officeart/2008/layout/HorizontalMultiLevelHierarchy"/>
    <dgm:cxn modelId="{2F2CDF71-7ABB-2F4C-AA76-02BDEBFE6ACB}" type="presParOf" srcId="{69F54D19-EE04-6F41-B206-85E8C5A4BF86}" destId="{09998363-3388-434F-B620-3BC8006BF8BE}" srcOrd="1" destOrd="0" presId="urn:microsoft.com/office/officeart/2008/layout/HorizontalMultiLevelHierarchy"/>
    <dgm:cxn modelId="{92169929-60E2-244F-8BC2-B6589683C444}" type="presParOf" srcId="{09998363-3388-434F-B620-3BC8006BF8BE}" destId="{6EFE032E-D1DA-3947-AA59-E7FCE297B70A}" srcOrd="0" destOrd="0" presId="urn:microsoft.com/office/officeart/2008/layout/HorizontalMultiLevelHierarchy"/>
    <dgm:cxn modelId="{A6C51E61-F60A-6C45-8B2B-4D12BD05FBBD}" type="presParOf" srcId="{6EFE032E-D1DA-3947-AA59-E7FCE297B70A}" destId="{51B7C505-BF06-C945-81F4-327D9EDC5F14}" srcOrd="0" destOrd="0" presId="urn:microsoft.com/office/officeart/2008/layout/HorizontalMultiLevelHierarchy"/>
    <dgm:cxn modelId="{772681A7-7480-E64A-835D-5F719C4F9F61}" type="presParOf" srcId="{09998363-3388-434F-B620-3BC8006BF8BE}" destId="{A2BDC35B-D194-EE49-8ACA-3D6148500A0A}" srcOrd="1" destOrd="0" presId="urn:microsoft.com/office/officeart/2008/layout/HorizontalMultiLevelHierarchy"/>
    <dgm:cxn modelId="{BCEE97FA-89EA-6E4A-ADA2-7BD8F54EAFEE}" type="presParOf" srcId="{A2BDC35B-D194-EE49-8ACA-3D6148500A0A}" destId="{91A8C5FA-6EC3-184F-B8B0-537D51A7D4D6}" srcOrd="0" destOrd="0" presId="urn:microsoft.com/office/officeart/2008/layout/HorizontalMultiLevelHierarchy"/>
    <dgm:cxn modelId="{0BA46EFA-99D0-D94A-9851-4C84A0DE740E}" type="presParOf" srcId="{A2BDC35B-D194-EE49-8ACA-3D6148500A0A}" destId="{E945A0AA-5185-4749-9985-D43D50411F2D}" srcOrd="1" destOrd="0" presId="urn:microsoft.com/office/officeart/2008/layout/HorizontalMultiLevelHierarchy"/>
    <dgm:cxn modelId="{E3C9FBE7-5260-0947-B671-C00A646FDBD8}" type="presParOf" srcId="{09998363-3388-434F-B620-3BC8006BF8BE}" destId="{0F71EE4B-91A7-4442-B41B-FCE08EC8210B}" srcOrd="2" destOrd="0" presId="urn:microsoft.com/office/officeart/2008/layout/HorizontalMultiLevelHierarchy"/>
    <dgm:cxn modelId="{46791B96-B273-C24C-A77F-4076F9FA458A}" type="presParOf" srcId="{0F71EE4B-91A7-4442-B41B-FCE08EC8210B}" destId="{EA9AC3D4-53B3-EB46-9F46-FBCEB433930A}" srcOrd="0" destOrd="0" presId="urn:microsoft.com/office/officeart/2008/layout/HorizontalMultiLevelHierarchy"/>
    <dgm:cxn modelId="{9A7C32C7-A482-2B46-A16F-6E56D52DF1AF}" type="presParOf" srcId="{09998363-3388-434F-B620-3BC8006BF8BE}" destId="{676FA80C-A890-7A46-83E7-B26EAFD73055}" srcOrd="3" destOrd="0" presId="urn:microsoft.com/office/officeart/2008/layout/HorizontalMultiLevelHierarchy"/>
    <dgm:cxn modelId="{D52EE59F-273A-3A46-BB82-3CFCCBBBD2B3}" type="presParOf" srcId="{676FA80C-A890-7A46-83E7-B26EAFD73055}" destId="{E164BAAF-F739-A345-824F-ECEEE74384D2}" srcOrd="0" destOrd="0" presId="urn:microsoft.com/office/officeart/2008/layout/HorizontalMultiLevelHierarchy"/>
    <dgm:cxn modelId="{A4D459F1-EAE5-5949-9799-0F6B2F83E1D0}" type="presParOf" srcId="{676FA80C-A890-7A46-83E7-B26EAFD73055}" destId="{C66CB330-0D5A-194A-9493-8E8120FED96D}" srcOrd="1" destOrd="0" presId="urn:microsoft.com/office/officeart/2008/layout/HorizontalMultiLevelHierarchy"/>
    <dgm:cxn modelId="{8663BA8B-F449-034B-B3BB-F0038FE20612}" type="presParOf" srcId="{09998363-3388-434F-B620-3BC8006BF8BE}" destId="{07C03E5D-6DFD-9644-BB25-C6AF25E85EAC}" srcOrd="4" destOrd="0" presId="urn:microsoft.com/office/officeart/2008/layout/HorizontalMultiLevelHierarchy"/>
    <dgm:cxn modelId="{83939D50-2E8B-8547-B91F-329C297990B0}" type="presParOf" srcId="{07C03E5D-6DFD-9644-BB25-C6AF25E85EAC}" destId="{20AD7FB6-A18C-4A41-BA75-90B4EB9B103E}" srcOrd="0" destOrd="0" presId="urn:microsoft.com/office/officeart/2008/layout/HorizontalMultiLevelHierarchy"/>
    <dgm:cxn modelId="{3513ABEC-D3F8-D84A-8366-0EEE2F4E6EE2}" type="presParOf" srcId="{09998363-3388-434F-B620-3BC8006BF8BE}" destId="{6FFC103E-9520-2647-BE30-188137414329}" srcOrd="5" destOrd="0" presId="urn:microsoft.com/office/officeart/2008/layout/HorizontalMultiLevelHierarchy"/>
    <dgm:cxn modelId="{F245D14F-AE81-5448-8AAF-73E83BEFF03B}" type="presParOf" srcId="{6FFC103E-9520-2647-BE30-188137414329}" destId="{D3CBCE01-205A-9A4E-9B92-353EB0169E20}" srcOrd="0" destOrd="0" presId="urn:microsoft.com/office/officeart/2008/layout/HorizontalMultiLevelHierarchy"/>
    <dgm:cxn modelId="{BF4481D7-EEB8-2E4C-9052-D94D05E616F2}" type="presParOf" srcId="{6FFC103E-9520-2647-BE30-188137414329}" destId="{0E776A4F-03D1-3144-9489-6F5AC7D9A7DC}" srcOrd="1" destOrd="0" presId="urn:microsoft.com/office/officeart/2008/layout/HorizontalMultiLevelHierarchy"/>
    <dgm:cxn modelId="{E6C78E56-9F07-EB46-B225-CDFDDCF561E0}" type="presParOf" srcId="{09998363-3388-434F-B620-3BC8006BF8BE}" destId="{3307D2C0-2C0B-2842-BEF6-665F6E8918B2}" srcOrd="6" destOrd="0" presId="urn:microsoft.com/office/officeart/2008/layout/HorizontalMultiLevelHierarchy"/>
    <dgm:cxn modelId="{AB328E75-FE16-9949-980B-5E3A9F7B10CB}" type="presParOf" srcId="{3307D2C0-2C0B-2842-BEF6-665F6E8918B2}" destId="{F2F42AE0-2DDA-3647-BAD4-774067BC81DD}" srcOrd="0" destOrd="0" presId="urn:microsoft.com/office/officeart/2008/layout/HorizontalMultiLevelHierarchy"/>
    <dgm:cxn modelId="{5BF67F5E-2412-7D4A-8ADD-BBC10F121B65}" type="presParOf" srcId="{09998363-3388-434F-B620-3BC8006BF8BE}" destId="{EBCD6373-BECF-694C-94EE-391235822698}" srcOrd="7" destOrd="0" presId="urn:microsoft.com/office/officeart/2008/layout/HorizontalMultiLevelHierarchy"/>
    <dgm:cxn modelId="{6F4ACB29-2FE1-A744-BD68-6664CFC72C60}" type="presParOf" srcId="{EBCD6373-BECF-694C-94EE-391235822698}" destId="{112A18B8-CDA9-5F46-AE65-56EDCC913627}" srcOrd="0" destOrd="0" presId="urn:microsoft.com/office/officeart/2008/layout/HorizontalMultiLevelHierarchy"/>
    <dgm:cxn modelId="{23015F6C-3443-6B4E-B55C-53E15710BCFD}" type="presParOf" srcId="{EBCD6373-BECF-694C-94EE-391235822698}" destId="{A5D5FF34-61C3-6643-B287-A39C64A4F294}" srcOrd="1" destOrd="0" presId="urn:microsoft.com/office/officeart/2008/layout/HorizontalMultiLevelHierarchy"/>
    <dgm:cxn modelId="{537A2BDD-7D2C-E641-A783-3A95A878BB7C}" type="presParOf" srcId="{09998363-3388-434F-B620-3BC8006BF8BE}" destId="{E3FFD3C7-7413-AB42-9441-DAAC93BF8705}" srcOrd="8" destOrd="0" presId="urn:microsoft.com/office/officeart/2008/layout/HorizontalMultiLevelHierarchy"/>
    <dgm:cxn modelId="{AC5F2343-68F9-2B4D-820F-24B01135AD70}" type="presParOf" srcId="{E3FFD3C7-7413-AB42-9441-DAAC93BF8705}" destId="{4AC9F419-5287-DD4F-8196-C44D0FFCB08C}" srcOrd="0" destOrd="0" presId="urn:microsoft.com/office/officeart/2008/layout/HorizontalMultiLevelHierarchy"/>
    <dgm:cxn modelId="{1443083A-9797-9C4F-8DB7-667807472E0A}" type="presParOf" srcId="{09998363-3388-434F-B620-3BC8006BF8BE}" destId="{E94B7365-8777-644A-BD22-AC0FC119F643}" srcOrd="9" destOrd="0" presId="urn:microsoft.com/office/officeart/2008/layout/HorizontalMultiLevelHierarchy"/>
    <dgm:cxn modelId="{D96CD239-41BE-3244-80E6-F218B3338451}" type="presParOf" srcId="{E94B7365-8777-644A-BD22-AC0FC119F643}" destId="{9A2236B9-D853-584C-BC25-BA340BD01627}" srcOrd="0" destOrd="0" presId="urn:microsoft.com/office/officeart/2008/layout/HorizontalMultiLevelHierarchy"/>
    <dgm:cxn modelId="{E18DDA3C-3E5A-A443-810C-5661639FB821}" type="presParOf" srcId="{E94B7365-8777-644A-BD22-AC0FC119F643}" destId="{9859A8B2-2177-2845-A97A-1D524CD1ED7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275" y="0"/>
            <a:ext cx="2946400" cy="496888"/>
          </a:xfrm>
          <a:prstGeom prst="rect">
            <a:avLst/>
          </a:prstGeom>
        </p:spPr>
        <p:txBody>
          <a:bodyPr vert="horz" lIns="91440" tIns="45720" rIns="91440" bIns="45720" rtlCol="0"/>
          <a:lstStyle>
            <a:lvl1pPr algn="r">
              <a:defRPr sz="1200"/>
            </a:lvl1pPr>
          </a:lstStyle>
          <a:p>
            <a:fld id="{DA4673AC-3301-0F4D-AECF-89DC4905AC64}" type="datetimeFigureOut">
              <a:rPr lang="en-US" smtClean="0"/>
              <a:t>12/8/2016</a:t>
            </a:fld>
            <a:endParaRPr lang="en-GB"/>
          </a:p>
        </p:txBody>
      </p:sp>
      <p:sp>
        <p:nvSpPr>
          <p:cNvPr id="4" name="Footer Placeholder 3"/>
          <p:cNvSpPr>
            <a:spLocks noGrp="1"/>
          </p:cNvSpPr>
          <p:nvPr>
            <p:ph type="ftr" sz="quarter" idx="2"/>
          </p:nvPr>
        </p:nvSpPr>
        <p:spPr>
          <a:xfrm>
            <a:off x="0" y="9431338"/>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275" y="9431338"/>
            <a:ext cx="2946400" cy="496887"/>
          </a:xfrm>
          <a:prstGeom prst="rect">
            <a:avLst/>
          </a:prstGeom>
        </p:spPr>
        <p:txBody>
          <a:bodyPr vert="horz" lIns="91440" tIns="45720" rIns="91440" bIns="45720" rtlCol="0" anchor="b"/>
          <a:lstStyle>
            <a:lvl1pPr algn="r">
              <a:defRPr sz="1200"/>
            </a:lvl1pPr>
          </a:lstStyle>
          <a:p>
            <a:fld id="{FF3A2E45-2620-9C48-A0BA-85F35C577E37}" type="slidenum">
              <a:rPr lang="en-GB" smtClean="0"/>
              <a:t>‹#›</a:t>
            </a:fld>
            <a:endParaRPr lang="en-GB"/>
          </a:p>
        </p:txBody>
      </p:sp>
    </p:spTree>
    <p:extLst>
      <p:ext uri="{BB962C8B-B14F-4D97-AF65-F5344CB8AC3E}">
        <p14:creationId xmlns:p14="http://schemas.microsoft.com/office/powerpoint/2010/main" val="832067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DE9DF769-3BCC-400D-AD80-671C5BCBFEBD}" type="datetimeFigureOut">
              <a:rPr lang="lv-LV" smtClean="0"/>
              <a:t>08.12.2016</a:t>
            </a:fld>
            <a:endParaRPr lang="lv-LV"/>
          </a:p>
        </p:txBody>
      </p:sp>
      <p:sp>
        <p:nvSpPr>
          <p:cNvPr id="4" name="Slide Image Placeholder 3"/>
          <p:cNvSpPr>
            <a:spLocks noGrp="1" noRot="1" noChangeAspect="1"/>
          </p:cNvSpPr>
          <p:nvPr>
            <p:ph type="sldImg" idx="2"/>
          </p:nvPr>
        </p:nvSpPr>
        <p:spPr>
          <a:xfrm>
            <a:off x="711200" y="744538"/>
            <a:ext cx="5376863" cy="372427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431C2023-B79D-4C61-B8D0-75BA1E815E37}" type="slidenum">
              <a:rPr lang="lv-LV" smtClean="0"/>
              <a:t>‹#›</a:t>
            </a:fld>
            <a:endParaRPr lang="lv-LV"/>
          </a:p>
        </p:txBody>
      </p:sp>
    </p:spTree>
    <p:extLst>
      <p:ext uri="{BB962C8B-B14F-4D97-AF65-F5344CB8AC3E}">
        <p14:creationId xmlns:p14="http://schemas.microsoft.com/office/powerpoint/2010/main" val="18977902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r-IN" dirty="0" smtClean="0"/>
              <a:t>http://neplpadome.lv/lv/http://skds.lv/img/lpp-PETI_03.jpg</a:t>
            </a:r>
            <a:endParaRPr lang="en-GB" dirty="0"/>
          </a:p>
        </p:txBody>
      </p:sp>
      <p:sp>
        <p:nvSpPr>
          <p:cNvPr id="4" name="Slide Number Placeholder 3"/>
          <p:cNvSpPr>
            <a:spLocks noGrp="1"/>
          </p:cNvSpPr>
          <p:nvPr>
            <p:ph type="sldNum" sz="quarter" idx="10"/>
          </p:nvPr>
        </p:nvSpPr>
        <p:spPr/>
        <p:txBody>
          <a:bodyPr/>
          <a:lstStyle/>
          <a:p>
            <a:fld id="{431C2023-B79D-4C61-B8D0-75BA1E815E37}" type="slidenum">
              <a:rPr lang="lv-LV" smtClean="0"/>
              <a:t>1</a:t>
            </a:fld>
            <a:endParaRPr lang="lv-LV"/>
          </a:p>
        </p:txBody>
      </p:sp>
    </p:spTree>
    <p:extLst>
      <p:ext uri="{BB962C8B-B14F-4D97-AF65-F5344CB8AC3E}">
        <p14:creationId xmlns:p14="http://schemas.microsoft.com/office/powerpoint/2010/main" val="212617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1C2023-B79D-4C61-B8D0-75BA1E815E37}" type="slidenum">
              <a:rPr lang="lv-LV" smtClean="0"/>
              <a:t>2</a:t>
            </a:fld>
            <a:endParaRPr lang="lv-LV"/>
          </a:p>
        </p:txBody>
      </p:sp>
    </p:spTree>
    <p:extLst>
      <p:ext uri="{BB962C8B-B14F-4D97-AF65-F5344CB8AC3E}">
        <p14:creationId xmlns:p14="http://schemas.microsoft.com/office/powerpoint/2010/main" val="2425336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31</a:t>
            </a:fld>
            <a:endParaRPr lang="lv-LV"/>
          </a:p>
        </p:txBody>
      </p:sp>
    </p:spTree>
    <p:extLst>
      <p:ext uri="{BB962C8B-B14F-4D97-AF65-F5344CB8AC3E}">
        <p14:creationId xmlns:p14="http://schemas.microsoft.com/office/powerpoint/2010/main" val="1694784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37</a:t>
            </a:fld>
            <a:endParaRPr lang="lv-LV"/>
          </a:p>
        </p:txBody>
      </p:sp>
    </p:spTree>
    <p:extLst>
      <p:ext uri="{BB962C8B-B14F-4D97-AF65-F5344CB8AC3E}">
        <p14:creationId xmlns:p14="http://schemas.microsoft.com/office/powerpoint/2010/main" val="1491720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38</a:t>
            </a:fld>
            <a:endParaRPr lang="lv-LV"/>
          </a:p>
        </p:txBody>
      </p:sp>
    </p:spTree>
    <p:extLst>
      <p:ext uri="{BB962C8B-B14F-4D97-AF65-F5344CB8AC3E}">
        <p14:creationId xmlns:p14="http://schemas.microsoft.com/office/powerpoint/2010/main" val="1491720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40</a:t>
            </a:fld>
            <a:endParaRPr lang="lv-LV"/>
          </a:p>
        </p:txBody>
      </p:sp>
    </p:spTree>
    <p:extLst>
      <p:ext uri="{BB962C8B-B14F-4D97-AF65-F5344CB8AC3E}">
        <p14:creationId xmlns:p14="http://schemas.microsoft.com/office/powerpoint/2010/main" val="1809804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41</a:t>
            </a:fld>
            <a:endParaRPr lang="lv-LV"/>
          </a:p>
        </p:txBody>
      </p:sp>
    </p:spTree>
    <p:extLst>
      <p:ext uri="{BB962C8B-B14F-4D97-AF65-F5344CB8AC3E}">
        <p14:creationId xmlns:p14="http://schemas.microsoft.com/office/powerpoint/2010/main" val="1809804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46</a:t>
            </a:fld>
            <a:endParaRPr lang="lv-LV"/>
          </a:p>
        </p:txBody>
      </p:sp>
    </p:spTree>
    <p:extLst>
      <p:ext uri="{BB962C8B-B14F-4D97-AF65-F5344CB8AC3E}">
        <p14:creationId xmlns:p14="http://schemas.microsoft.com/office/powerpoint/2010/main" val="32549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431C2023-B79D-4C61-B8D0-75BA1E815E37}" type="slidenum">
              <a:rPr lang="lv-LV" smtClean="0"/>
              <a:t>47</a:t>
            </a:fld>
            <a:endParaRPr lang="lv-LV"/>
          </a:p>
        </p:txBody>
      </p:sp>
    </p:spTree>
    <p:extLst>
      <p:ext uri="{BB962C8B-B14F-4D97-AF65-F5344CB8AC3E}">
        <p14:creationId xmlns:p14="http://schemas.microsoft.com/office/powerpoint/2010/main" val="325498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33551" y="2492376"/>
            <a:ext cx="7326311" cy="1470025"/>
          </a:xfrm>
        </p:spPr>
        <p:txBody>
          <a:bodyPr/>
          <a:lstStyle>
            <a:lvl1pPr algn="r">
              <a:defRPr sz="4400"/>
            </a:lvl1pPr>
          </a:lstStyle>
          <a:p>
            <a:r>
              <a:rPr lang="lv-LV" smtClean="0"/>
              <a:t>Click to edit Master title style</a:t>
            </a:r>
            <a:endParaRPr/>
          </a:p>
        </p:txBody>
      </p:sp>
      <p:sp>
        <p:nvSpPr>
          <p:cNvPr id="3" name="Subtitle 2"/>
          <p:cNvSpPr>
            <a:spLocks noGrp="1"/>
          </p:cNvSpPr>
          <p:nvPr>
            <p:ph type="subTitle" idx="1"/>
          </p:nvPr>
        </p:nvSpPr>
        <p:spPr>
          <a:xfrm>
            <a:off x="1733552" y="3966882"/>
            <a:ext cx="7326311"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Click to edit Master subtitle style</a:t>
            </a:r>
            <a:endParaRPr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Date Placeholder 2"/>
          <p:cNvSpPr>
            <a:spLocks noGrp="1"/>
          </p:cNvSpPr>
          <p:nvPr>
            <p:ph type="dt" sz="half" idx="10"/>
          </p:nvPr>
        </p:nvSpPr>
        <p:spPr/>
        <p:txBody>
          <a:bodyPr/>
          <a:lstStyle/>
          <a:p>
            <a:endParaRPr lang="lv-LV"/>
          </a:p>
        </p:txBody>
      </p:sp>
      <p:sp>
        <p:nvSpPr>
          <p:cNvPr id="4" name="Footer Placeholder 3"/>
          <p:cNvSpPr>
            <a:spLocks noGrp="1"/>
          </p:cNvSpPr>
          <p:nvPr>
            <p:ph type="ftr" sz="quarter" idx="11"/>
          </p:nvPr>
        </p:nvSpPr>
        <p:spPr/>
        <p:txBody>
          <a:bodyPr/>
          <a:lstStyle/>
          <a:p>
            <a:endParaRPr lang="lv-LV"/>
          </a:p>
        </p:txBody>
      </p:sp>
      <p:pic>
        <p:nvPicPr>
          <p:cNvPr id="7" name="Picture 6"/>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8985448" y="6464906"/>
            <a:ext cx="920551" cy="393094"/>
          </a:xfrm>
          <a:prstGeom prst="rect">
            <a:avLst/>
          </a:prstGeom>
          <a:noFill/>
          <a:ln>
            <a:noFill/>
          </a:ln>
          <a:extLst>
            <a:ext uri="{909E8E84-426E-40dd-AFC4-6F175D3DCCD1}">
              <a14:hiddenFill xmlns:a14="http://schemas.microsoft.com/office/drawing/2010/main" xmlns="">
                <a:solidFill>
                  <a:srgbClr val="FFFFFF">
                    <a:alpha val="89803"/>
                  </a:srgbClr>
                </a:solidFill>
              </a14:hiddenFill>
            </a:ext>
            <a:ext uri="{91240B29-F687-4f45-9708-019B960494DF}">
              <a14:hiddenLine xmlns:a14="http://schemas.microsoft.com/office/drawing/2010/main" xmlns="" w="12700">
                <a:solidFill>
                  <a:srgbClr val="000000">
                    <a:alpha val="89803"/>
                  </a:srgbClr>
                </a:solidFill>
                <a:miter lim="800000"/>
                <a:headEnd/>
                <a:tailEnd/>
              </a14:hiddenLine>
            </a:ext>
          </a:ex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71564" y="187452"/>
            <a:ext cx="9562872" cy="6483096"/>
          </a:xfrm>
          <a:prstGeom prst="rect">
            <a:avLst/>
          </a:prstGeom>
        </p:spPr>
      </p:pic>
      <p:sp>
        <p:nvSpPr>
          <p:cNvPr id="2" name="Title 1"/>
          <p:cNvSpPr>
            <a:spLocks noGrp="1"/>
          </p:cNvSpPr>
          <p:nvPr>
            <p:ph type="title"/>
          </p:nvPr>
        </p:nvSpPr>
        <p:spPr>
          <a:xfrm>
            <a:off x="844419" y="590550"/>
            <a:ext cx="3962400" cy="1162050"/>
          </a:xfrm>
        </p:spPr>
        <p:txBody>
          <a:bodyPr anchor="b"/>
          <a:lstStyle>
            <a:lvl1pPr algn="ctr">
              <a:defRPr sz="3600" b="0"/>
            </a:lvl1pPr>
          </a:lstStyle>
          <a:p>
            <a:r>
              <a:rPr lang="lv-LV" smtClean="0"/>
              <a:t>Click to edit Master title style</a:t>
            </a:r>
            <a:endParaRPr/>
          </a:p>
        </p:txBody>
      </p:sp>
      <p:sp>
        <p:nvSpPr>
          <p:cNvPr id="3" name="Content Placeholder 2"/>
          <p:cNvSpPr>
            <a:spLocks noGrp="1"/>
          </p:cNvSpPr>
          <p:nvPr>
            <p:ph idx="1"/>
          </p:nvPr>
        </p:nvSpPr>
        <p:spPr>
          <a:xfrm>
            <a:off x="5084108" y="739589"/>
            <a:ext cx="39624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Text Placeholder 3"/>
          <p:cNvSpPr>
            <a:spLocks noGrp="1"/>
          </p:cNvSpPr>
          <p:nvPr>
            <p:ph type="body" sz="half" idx="2"/>
          </p:nvPr>
        </p:nvSpPr>
        <p:spPr>
          <a:xfrm>
            <a:off x="844419" y="1816100"/>
            <a:ext cx="39624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86392" y="187452"/>
            <a:ext cx="9248044" cy="6483096"/>
          </a:xfrm>
          <a:prstGeom prst="rect">
            <a:avLst/>
          </a:prstGeom>
        </p:spPr>
      </p:pic>
      <p:sp>
        <p:nvSpPr>
          <p:cNvPr id="2" name="Title 1"/>
          <p:cNvSpPr>
            <a:spLocks noGrp="1"/>
          </p:cNvSpPr>
          <p:nvPr>
            <p:ph type="title"/>
          </p:nvPr>
        </p:nvSpPr>
        <p:spPr>
          <a:xfrm>
            <a:off x="4210050" y="533400"/>
            <a:ext cx="4849813" cy="1252538"/>
          </a:xfrm>
        </p:spPr>
        <p:txBody>
          <a:bodyPr anchor="b"/>
          <a:lstStyle>
            <a:lvl1pPr algn="l">
              <a:defRPr sz="3600" b="0"/>
            </a:lvl1pPr>
          </a:lstStyle>
          <a:p>
            <a:r>
              <a:rPr lang="lv-LV" smtClean="0"/>
              <a:t>Click to edit Master title style</a:t>
            </a:r>
            <a:endParaRPr/>
          </a:p>
        </p:txBody>
      </p:sp>
      <p:sp>
        <p:nvSpPr>
          <p:cNvPr id="4" name="Text Placeholder 3"/>
          <p:cNvSpPr>
            <a:spLocks noGrp="1"/>
          </p:cNvSpPr>
          <p:nvPr>
            <p:ph type="body" sz="half" idx="2"/>
          </p:nvPr>
        </p:nvSpPr>
        <p:spPr>
          <a:xfrm>
            <a:off x="4209968" y="1828800"/>
            <a:ext cx="4847417"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5" name="Date Placeholder 4"/>
          <p:cNvSpPr>
            <a:spLocks noGrp="1"/>
          </p:cNvSpPr>
          <p:nvPr>
            <p:ph type="dt" sz="half" idx="10"/>
          </p:nvPr>
        </p:nvSpPr>
        <p:spPr>
          <a:xfrm>
            <a:off x="4209968" y="6288742"/>
            <a:ext cx="2044832" cy="365125"/>
          </a:xfrm>
        </p:spPr>
        <p:txBody>
          <a:bodyPr/>
          <a:lstStyle/>
          <a:p>
            <a:endParaRPr lang="lv-LV"/>
          </a:p>
        </p:txBody>
      </p:sp>
      <p:sp>
        <p:nvSpPr>
          <p:cNvPr id="6" name="Footer Placeholder 5"/>
          <p:cNvSpPr>
            <a:spLocks noGrp="1"/>
          </p:cNvSpPr>
          <p:nvPr>
            <p:ph type="ftr" sz="quarter" idx="11"/>
          </p:nvPr>
        </p:nvSpPr>
        <p:spPr>
          <a:xfrm>
            <a:off x="6356350" y="6288742"/>
            <a:ext cx="2898962" cy="365125"/>
          </a:xfrm>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
        <p:nvSpPr>
          <p:cNvPr id="3" name="Picture Placeholder 2"/>
          <p:cNvSpPr>
            <a:spLocks noGrp="1"/>
          </p:cNvSpPr>
          <p:nvPr>
            <p:ph type="pic" idx="1"/>
          </p:nvPr>
        </p:nvSpPr>
        <p:spPr>
          <a:xfrm flipH="1">
            <a:off x="203941" y="179292"/>
            <a:ext cx="3554511"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userDrawn="1"/>
        </p:nvPicPr>
        <p:blipFill>
          <a:blip r:embed="rId2"/>
          <a:stretch>
            <a:fillRect/>
          </a:stretch>
        </p:blipFill>
        <p:spPr>
          <a:xfrm>
            <a:off x="171564" y="187452"/>
            <a:ext cx="9562872" cy="6483096"/>
          </a:xfrm>
          <a:prstGeom prst="rect">
            <a:avLst/>
          </a:prstGeom>
        </p:spPr>
      </p:pic>
      <p:sp>
        <p:nvSpPr>
          <p:cNvPr id="2" name="Title 1"/>
          <p:cNvSpPr>
            <a:spLocks noGrp="1"/>
          </p:cNvSpPr>
          <p:nvPr>
            <p:ph type="title"/>
          </p:nvPr>
        </p:nvSpPr>
        <p:spPr>
          <a:xfrm>
            <a:off x="5103532" y="533400"/>
            <a:ext cx="3962400" cy="1252538"/>
          </a:xfrm>
        </p:spPr>
        <p:txBody>
          <a:bodyPr anchor="b"/>
          <a:lstStyle>
            <a:lvl1pPr algn="l">
              <a:defRPr sz="3600" b="0"/>
            </a:lvl1pPr>
          </a:lstStyle>
          <a:p>
            <a:r>
              <a:rPr lang="lv-LV" smtClean="0"/>
              <a:t>Click to edit Master title style</a:t>
            </a:r>
            <a:endParaRPr/>
          </a:p>
        </p:txBody>
      </p:sp>
      <p:sp>
        <p:nvSpPr>
          <p:cNvPr id="4" name="Text Placeholder 3"/>
          <p:cNvSpPr>
            <a:spLocks noGrp="1"/>
          </p:cNvSpPr>
          <p:nvPr>
            <p:ph type="body" sz="half" idx="2"/>
          </p:nvPr>
        </p:nvSpPr>
        <p:spPr>
          <a:xfrm>
            <a:off x="5102946" y="1828800"/>
            <a:ext cx="39624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6" name="Footer Placeholder 5"/>
          <p:cNvSpPr>
            <a:spLocks noGrp="1"/>
          </p:cNvSpPr>
          <p:nvPr>
            <p:ph type="ftr" sz="quarter" idx="11"/>
          </p:nvPr>
        </p:nvSpPr>
        <p:spPr>
          <a:xfrm>
            <a:off x="3602965" y="6288742"/>
            <a:ext cx="5652347" cy="365125"/>
          </a:xfrm>
        </p:spPr>
        <p:txBody>
          <a:bodyPr/>
          <a:lstStyle/>
          <a:p>
            <a:endParaRPr lang="lv-LV"/>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58212" y="188640"/>
            <a:ext cx="1147316" cy="505878"/>
          </a:xfrm>
          <a:prstGeom prst="rect">
            <a:avLst/>
          </a:prstGeom>
          <a:noFill/>
          <a:ln>
            <a:noFill/>
          </a:ln>
        </p:spPr>
      </p:pic>
      <p:sp>
        <p:nvSpPr>
          <p:cNvPr id="8" name="Slide Number Placeholder 5"/>
          <p:cNvSpPr>
            <a:spLocks noGrp="1"/>
          </p:cNvSpPr>
          <p:nvPr>
            <p:ph type="sldNum" sz="quarter" idx="12"/>
          </p:nvPr>
        </p:nvSpPr>
        <p:spPr>
          <a:xfrm>
            <a:off x="272480" y="6309320"/>
            <a:ext cx="534147" cy="365125"/>
          </a:xfrm>
          <a:prstGeom prst="rect">
            <a:avLst/>
          </a:prstGeom>
        </p:spPr>
        <p:txBody>
          <a:bodyPr/>
          <a:lstStyle>
            <a:lvl1pPr marL="0" algn="l" defTabSz="914400" rtl="0" eaLnBrk="1" latinLnBrk="0" hangingPunct="1">
              <a:defRPr lang="lv-LV" sz="1200" kern="1200" smtClean="0">
                <a:solidFill>
                  <a:schemeClr val="bg2"/>
                </a:solidFill>
                <a:latin typeface="+mn-lt"/>
                <a:ea typeface="+mn-ea"/>
                <a:cs typeface="+mn-cs"/>
              </a:defRPr>
            </a:lvl1pPr>
          </a:lstStyle>
          <a:p>
            <a:fld id="{EFD5DF2B-31B7-4DA8-8CF8-BD8BF404E814}" type="slidenum">
              <a:rPr lang="uk-UA" smtClean="0"/>
              <a:pPr/>
              <a:t>‹#›</a:t>
            </a:fld>
            <a:endParaRPr lang="uk-UA"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875375" y="3778624"/>
            <a:ext cx="8190558" cy="1102658"/>
          </a:xfrm>
        </p:spPr>
        <p:txBody>
          <a:bodyPr anchor="b"/>
          <a:lstStyle>
            <a:lvl1pPr algn="l">
              <a:defRPr sz="3600" b="0"/>
            </a:lvl1pPr>
          </a:lstStyle>
          <a:p>
            <a:r>
              <a:rPr lang="lv-LV" smtClean="0"/>
              <a:t>Click to edit Master title style</a:t>
            </a:r>
            <a:endParaRPr/>
          </a:p>
        </p:txBody>
      </p:sp>
      <p:sp>
        <p:nvSpPr>
          <p:cNvPr id="3" name="Picture Placeholder 2"/>
          <p:cNvSpPr>
            <a:spLocks noGrp="1"/>
          </p:cNvSpPr>
          <p:nvPr>
            <p:ph type="pic" idx="1"/>
          </p:nvPr>
        </p:nvSpPr>
        <p:spPr>
          <a:xfrm flipH="1">
            <a:off x="944216" y="762000"/>
            <a:ext cx="8046703" cy="2989730"/>
          </a:xfrm>
          <a:prstGeom prst="roundRect">
            <a:avLst>
              <a:gd name="adj" fmla="val 7476"/>
            </a:avLst>
          </a:prstGeom>
          <a:blipFill dpi="0" rotWithShape="0">
            <a:blip r:embed="rId2"/>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smtClean="0"/>
              <a:t>Drag picture to placeholder or click icon to add</a:t>
            </a:r>
            <a:endParaRPr/>
          </a:p>
        </p:txBody>
      </p:sp>
      <p:sp>
        <p:nvSpPr>
          <p:cNvPr id="4" name="Text Placeholder 3"/>
          <p:cNvSpPr>
            <a:spLocks noGrp="1"/>
          </p:cNvSpPr>
          <p:nvPr>
            <p:ph type="body" sz="half" idx="2"/>
          </p:nvPr>
        </p:nvSpPr>
        <p:spPr>
          <a:xfrm>
            <a:off x="875371" y="4827494"/>
            <a:ext cx="8189975"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Click to edit Master text styles</a:t>
            </a:r>
          </a:p>
        </p:txBody>
      </p:sp>
      <p:sp>
        <p:nvSpPr>
          <p:cNvPr id="6" name="Footer Placeholder 5"/>
          <p:cNvSpPr>
            <a:spLocks noGrp="1"/>
          </p:cNvSpPr>
          <p:nvPr>
            <p:ph type="ftr" sz="quarter" idx="11"/>
          </p:nvPr>
        </p:nvSpPr>
        <p:spPr>
          <a:xfrm>
            <a:off x="3602965" y="6288742"/>
            <a:ext cx="5652347" cy="365125"/>
          </a:xfrm>
        </p:spPr>
        <p:txBody>
          <a:bodyPr/>
          <a:lstStyle/>
          <a:p>
            <a:endParaRPr lang="lv-LV"/>
          </a:p>
        </p:txBody>
      </p:sp>
      <p:sp>
        <p:nvSpPr>
          <p:cNvPr id="11" name="Slide Number Placeholder 5"/>
          <p:cNvSpPr>
            <a:spLocks noGrp="1"/>
          </p:cNvSpPr>
          <p:nvPr>
            <p:ph type="sldNum" sz="quarter" idx="12"/>
          </p:nvPr>
        </p:nvSpPr>
        <p:spPr>
          <a:xfrm>
            <a:off x="272480" y="6309320"/>
            <a:ext cx="534147" cy="365125"/>
          </a:xfrm>
          <a:prstGeom prst="rect">
            <a:avLst/>
          </a:prstGeom>
        </p:spPr>
        <p:txBody>
          <a:bodyPr/>
          <a:lstStyle>
            <a:lvl1pPr marL="0" algn="l" defTabSz="914400" rtl="0" eaLnBrk="1" latinLnBrk="0" hangingPunct="1">
              <a:defRPr lang="lv-LV" sz="1200" kern="1200" smtClean="0">
                <a:solidFill>
                  <a:schemeClr val="bg2"/>
                </a:solidFill>
                <a:latin typeface="+mn-lt"/>
                <a:ea typeface="+mn-ea"/>
                <a:cs typeface="+mn-cs"/>
              </a:defRPr>
            </a:lvl1pPr>
          </a:lstStyle>
          <a:p>
            <a:fld id="{EFD5DF2B-31B7-4DA8-8CF8-BD8BF404E814}" type="slidenum">
              <a:rPr lang="uk-UA" smtClean="0"/>
              <a:pPr/>
              <a:t>‹#›</a:t>
            </a:fld>
            <a:endParaRPr lang="uk-UA"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Vertical Title 1"/>
          <p:cNvSpPr>
            <a:spLocks noGrp="1"/>
          </p:cNvSpPr>
          <p:nvPr>
            <p:ph type="title" orient="vert"/>
          </p:nvPr>
        </p:nvSpPr>
        <p:spPr>
          <a:xfrm>
            <a:off x="7939367" y="779463"/>
            <a:ext cx="1471332" cy="5268912"/>
          </a:xfrm>
        </p:spPr>
        <p:txBody>
          <a:bodyPr vert="eaVert"/>
          <a:lstStyle/>
          <a:p>
            <a:r>
              <a:rPr lang="lv-LV" smtClean="0"/>
              <a:t>Click to edit Master title style</a:t>
            </a:r>
            <a:endParaRPr/>
          </a:p>
        </p:txBody>
      </p:sp>
      <p:sp>
        <p:nvSpPr>
          <p:cNvPr id="3" name="Vertical Text Placeholder 2"/>
          <p:cNvSpPr>
            <a:spLocks noGrp="1"/>
          </p:cNvSpPr>
          <p:nvPr>
            <p:ph type="body" orient="vert" idx="1"/>
          </p:nvPr>
        </p:nvSpPr>
        <p:spPr>
          <a:xfrm>
            <a:off x="844418" y="779465"/>
            <a:ext cx="6684831" cy="5268911"/>
          </a:xfrm>
        </p:spPr>
        <p:txBody>
          <a:bodyPr vert="eaVert"/>
          <a:lstStyle>
            <a:lvl5pPr>
              <a:defRPr/>
            </a:lvl5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a:xfrm>
            <a:off x="272480" y="6309320"/>
            <a:ext cx="534147" cy="365125"/>
          </a:xfrm>
          <a:prstGeom prst="rect">
            <a:avLst/>
          </a:prstGeom>
        </p:spPr>
        <p:txBody>
          <a:bodyPr/>
          <a:lstStyle>
            <a:lvl1pPr marL="0" algn="l" defTabSz="914400" rtl="0" eaLnBrk="1" latinLnBrk="0" hangingPunct="1">
              <a:defRPr lang="lv-LV" sz="1200" kern="1200" smtClean="0">
                <a:solidFill>
                  <a:schemeClr val="bg2"/>
                </a:solidFill>
                <a:latin typeface="+mn-lt"/>
                <a:ea typeface="+mn-ea"/>
                <a:cs typeface="+mn-cs"/>
              </a:defRPr>
            </a:lvl1pPr>
          </a:lstStyle>
          <a:p>
            <a:fld id="{EFD5DF2B-31B7-4DA8-8CF8-BD8BF404E814}" type="slidenum">
              <a:rPr lang="uk-UA" smtClean="0"/>
              <a:pPr/>
              <a:t>‹#›</a:t>
            </a:fld>
            <a:endParaRPr lang="uk-UA"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58212" y="188640"/>
            <a:ext cx="1147316" cy="50587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Date Placeholder 3"/>
          <p:cNvSpPr>
            <a:spLocks noGrp="1"/>
          </p:cNvSpPr>
          <p:nvPr>
            <p:ph type="dt" sz="half" idx="10"/>
          </p:nvPr>
        </p:nvSpPr>
        <p:spPr>
          <a:xfrm>
            <a:off x="344488" y="6309320"/>
            <a:ext cx="2044832" cy="365125"/>
          </a:xfrm>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a:xfrm>
            <a:off x="272480" y="6309320"/>
            <a:ext cx="534147" cy="365125"/>
          </a:xfrm>
          <a:prstGeom prst="rect">
            <a:avLst/>
          </a:prstGeom>
        </p:spPr>
        <p:txBody>
          <a:bodyPr/>
          <a:lstStyle>
            <a:lvl1pPr marL="0" algn="l" defTabSz="914400" rtl="0" eaLnBrk="1" latinLnBrk="0" hangingPunct="1">
              <a:defRPr lang="lv-LV" sz="1200" kern="1200" smtClean="0">
                <a:solidFill>
                  <a:schemeClr val="bg2"/>
                </a:solidFill>
                <a:latin typeface="+mn-lt"/>
                <a:ea typeface="+mn-ea"/>
                <a:cs typeface="+mn-cs"/>
              </a:defRPr>
            </a:lvl1pPr>
          </a:lstStyle>
          <a:p>
            <a:fld id="{EFD5DF2B-31B7-4DA8-8CF8-BD8BF404E814}" type="slidenum">
              <a:rPr lang="uk-UA" smtClean="0"/>
              <a:pPr/>
              <a:t>‹#›</a:t>
            </a:fld>
            <a:endParaRPr lang="uk-UA"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58212" y="188640"/>
            <a:ext cx="1147316" cy="505878"/>
          </a:xfrm>
          <a:prstGeom prst="rect">
            <a:avLst/>
          </a:prstGeom>
          <a:noFill/>
          <a:ln>
            <a:noFill/>
          </a:ln>
        </p:spPr>
      </p:pic>
    </p:spTree>
    <p:extLst>
      <p:ext uri="{BB962C8B-B14F-4D97-AF65-F5344CB8AC3E}">
        <p14:creationId xmlns:p14="http://schemas.microsoft.com/office/powerpoint/2010/main" val="1267592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71564" y="187452"/>
            <a:ext cx="9562872" cy="6483096"/>
          </a:xfrm>
          <a:prstGeom prst="rect">
            <a:avLst/>
          </a:prstGeom>
        </p:spPr>
      </p:pic>
      <p:sp>
        <p:nvSpPr>
          <p:cNvPr id="2" name="Title 1"/>
          <p:cNvSpPr>
            <a:spLocks noGrp="1"/>
          </p:cNvSpPr>
          <p:nvPr>
            <p:ph type="title"/>
          </p:nvPr>
        </p:nvSpPr>
        <p:spPr>
          <a:xfrm>
            <a:off x="844419" y="2591361"/>
            <a:ext cx="8215444" cy="1362075"/>
          </a:xfrm>
        </p:spPr>
        <p:txBody>
          <a:bodyPr anchor="b" anchorCtr="0">
            <a:noAutofit/>
          </a:bodyPr>
          <a:lstStyle>
            <a:lvl1pPr algn="l">
              <a:defRPr sz="4400" b="1" cap="none" baseline="0">
                <a:solidFill>
                  <a:schemeClr val="bg1"/>
                </a:solidFill>
              </a:defRPr>
            </a:lvl1pPr>
          </a:lstStyle>
          <a:p>
            <a:r>
              <a:rPr lang="lv-LV" smtClean="0"/>
              <a:t>Click to edit Master title style</a:t>
            </a:r>
            <a:endParaRPr/>
          </a:p>
        </p:txBody>
      </p:sp>
      <p:sp>
        <p:nvSpPr>
          <p:cNvPr id="3" name="Text Placeholder 2"/>
          <p:cNvSpPr>
            <a:spLocks noGrp="1"/>
          </p:cNvSpPr>
          <p:nvPr>
            <p:ph type="body" idx="1"/>
          </p:nvPr>
        </p:nvSpPr>
        <p:spPr>
          <a:xfrm>
            <a:off x="844419" y="3950355"/>
            <a:ext cx="8215444"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Click to edit Master text styles</a:t>
            </a:r>
          </a:p>
        </p:txBody>
      </p:sp>
      <p:sp>
        <p:nvSpPr>
          <p:cNvPr id="5" name="Footer Placeholder 4"/>
          <p:cNvSpPr>
            <a:spLocks noGrp="1"/>
          </p:cNvSpPr>
          <p:nvPr>
            <p:ph type="ftr" sz="quarter" idx="11"/>
          </p:nvPr>
        </p:nvSpPr>
        <p:spPr/>
        <p:txBody>
          <a:bodyPr/>
          <a:lstStyle/>
          <a:p>
            <a:endParaRPr lang="lv-LV"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53400" y="188640"/>
            <a:ext cx="1147316" cy="505878"/>
          </a:xfrm>
          <a:prstGeom prst="rect">
            <a:avLst/>
          </a:prstGeom>
          <a:noFill/>
          <a:ln>
            <a:noFill/>
          </a:ln>
        </p:spPr>
      </p:pic>
      <p:sp>
        <p:nvSpPr>
          <p:cNvPr id="10" name="Slide Number Placeholder 5"/>
          <p:cNvSpPr txBox="1">
            <a:spLocks/>
          </p:cNvSpPr>
          <p:nvPr userDrawn="1"/>
        </p:nvSpPr>
        <p:spPr>
          <a:xfrm>
            <a:off x="272480" y="6309320"/>
            <a:ext cx="534147" cy="365125"/>
          </a:xfrm>
          <a:prstGeom prst="rect">
            <a:avLst/>
          </a:prstGeom>
        </p:spPr>
        <p:txBody>
          <a:bodyPr vert="horz" lIns="91440" tIns="45720" rIns="91440" bIns="45720" rtlCol="0" anchor="ctr"/>
          <a:lstStyle>
            <a:defPPr>
              <a:defRPr lang="lv-LV"/>
            </a:defPPr>
            <a:lvl1pPr marL="0" algn="l" defTabSz="914400" rtl="0" eaLnBrk="1" latinLnBrk="0" hangingPunct="1">
              <a:defRPr lang="lv-LV" sz="1200" kern="1200" smtClean="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D5DF2B-31B7-4DA8-8CF8-BD8BF404E814}" type="slidenum">
              <a:rPr lang="uk-UA" smtClean="0"/>
              <a:pPr/>
              <a:t>‹#›</a:t>
            </a:fld>
            <a:endParaRPr lang="uk-U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Content Placeholder 2"/>
          <p:cNvSpPr>
            <a:spLocks noGrp="1"/>
          </p:cNvSpPr>
          <p:nvPr>
            <p:ph sz="half" idx="1"/>
          </p:nvPr>
        </p:nvSpPr>
        <p:spPr>
          <a:xfrm>
            <a:off x="844417" y="1828800"/>
            <a:ext cx="39624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Content Placeholder 3"/>
          <p:cNvSpPr>
            <a:spLocks noGrp="1"/>
          </p:cNvSpPr>
          <p:nvPr>
            <p:ph sz="half" idx="2"/>
          </p:nvPr>
        </p:nvSpPr>
        <p:spPr>
          <a:xfrm>
            <a:off x="5079253" y="1828800"/>
            <a:ext cx="39624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pic>
        <p:nvPicPr>
          <p:cNvPr id="10" name="Picture 9"/>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8999258" y="6466811"/>
            <a:ext cx="920551" cy="393094"/>
          </a:xfrm>
          <a:prstGeom prst="rect">
            <a:avLst/>
          </a:prstGeom>
          <a:noFill/>
          <a:ln>
            <a:noFill/>
          </a:ln>
          <a:extLst>
            <a:ext uri="{909E8E84-426E-40dd-AFC4-6F175D3DCCD1}">
              <a14:hiddenFill xmlns:a14="http://schemas.microsoft.com/office/drawing/2010/main" xmlns="">
                <a:solidFill>
                  <a:srgbClr val="FFFFFF">
                    <a:alpha val="89803"/>
                  </a:srgbClr>
                </a:solidFill>
              </a14:hiddenFill>
            </a:ext>
            <a:ext uri="{91240B29-F687-4f45-9708-019B960494DF}">
              <a14:hiddenLine xmlns:a14="http://schemas.microsoft.com/office/drawing/2010/main" xmlns="" w="12700">
                <a:solidFill>
                  <a:srgbClr val="000000">
                    <a:alpha val="89803"/>
                  </a:srgbClr>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a:xfrm>
            <a:off x="844419" y="381000"/>
            <a:ext cx="8215444" cy="1044388"/>
          </a:xfrm>
        </p:spPr>
        <p:txBody>
          <a:bodyPr/>
          <a:lstStyle>
            <a:lvl1pPr>
              <a:defRPr/>
            </a:lvl1pPr>
          </a:lstStyle>
          <a:p>
            <a:r>
              <a:rPr lang="lv-LV" smtClean="0"/>
              <a:t>Click to edit Master title style</a:t>
            </a:r>
            <a:endParaRPr/>
          </a:p>
        </p:txBody>
      </p:sp>
      <p:sp>
        <p:nvSpPr>
          <p:cNvPr id="3" name="Text Placeholder 2"/>
          <p:cNvSpPr>
            <a:spLocks noGrp="1"/>
          </p:cNvSpPr>
          <p:nvPr>
            <p:ph type="body" idx="1"/>
          </p:nvPr>
        </p:nvSpPr>
        <p:spPr>
          <a:xfrm>
            <a:off x="844418" y="1438835"/>
            <a:ext cx="39624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Click to edit Master text styles</a:t>
            </a:r>
          </a:p>
        </p:txBody>
      </p:sp>
      <p:sp>
        <p:nvSpPr>
          <p:cNvPr id="4" name="Content Placeholder 3"/>
          <p:cNvSpPr>
            <a:spLocks noGrp="1"/>
          </p:cNvSpPr>
          <p:nvPr>
            <p:ph sz="half" idx="2"/>
          </p:nvPr>
        </p:nvSpPr>
        <p:spPr>
          <a:xfrm>
            <a:off x="844418" y="2362200"/>
            <a:ext cx="39624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5" name="Text Placeholder 4"/>
          <p:cNvSpPr>
            <a:spLocks noGrp="1"/>
          </p:cNvSpPr>
          <p:nvPr>
            <p:ph type="body" sz="quarter" idx="3"/>
          </p:nvPr>
        </p:nvSpPr>
        <p:spPr>
          <a:xfrm>
            <a:off x="5097463" y="1438835"/>
            <a:ext cx="39624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Click to edit Master text styles</a:t>
            </a:r>
          </a:p>
        </p:txBody>
      </p:sp>
      <p:sp>
        <p:nvSpPr>
          <p:cNvPr id="6" name="Content Placeholder 5"/>
          <p:cNvSpPr>
            <a:spLocks noGrp="1"/>
          </p:cNvSpPr>
          <p:nvPr>
            <p:ph sz="quarter" idx="4"/>
          </p:nvPr>
        </p:nvSpPr>
        <p:spPr>
          <a:xfrm>
            <a:off x="5097463" y="2362200"/>
            <a:ext cx="39624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7" name="Date Placeholder 6"/>
          <p:cNvSpPr>
            <a:spLocks noGrp="1"/>
          </p:cNvSpPr>
          <p:nvPr>
            <p:ph type="dt" sz="half" idx="10"/>
          </p:nvPr>
        </p:nvSpPr>
        <p:spPr/>
        <p:txBody>
          <a:bodyPr/>
          <a:lstStyle/>
          <a:p>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cxnSp>
        <p:nvCxnSpPr>
          <p:cNvPr id="12" name="Straight Connector 11"/>
          <p:cNvCxnSpPr/>
          <p:nvPr/>
        </p:nvCxnSpPr>
        <p:spPr>
          <a:xfrm>
            <a:off x="946898" y="2286000"/>
            <a:ext cx="385992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217160" y="2286000"/>
            <a:ext cx="386334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46898" y="2286000"/>
            <a:ext cx="385992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17160" y="2286000"/>
            <a:ext cx="386334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8999258" y="6466811"/>
            <a:ext cx="920551" cy="393094"/>
          </a:xfrm>
          <a:prstGeom prst="rect">
            <a:avLst/>
          </a:prstGeom>
          <a:noFill/>
          <a:ln>
            <a:noFill/>
          </a:ln>
          <a:extLst>
            <a:ext uri="{909E8E84-426E-40dd-AFC4-6F175D3DCCD1}">
              <a14:hiddenFill xmlns:a14="http://schemas.microsoft.com/office/drawing/2010/main" xmlns="">
                <a:solidFill>
                  <a:srgbClr val="FFFFFF">
                    <a:alpha val="89803"/>
                  </a:srgbClr>
                </a:solidFill>
              </a14:hiddenFill>
            </a:ext>
            <a:ext uri="{91240B29-F687-4f45-9708-019B960494DF}">
              <a14:hiddenLine xmlns:a14="http://schemas.microsoft.com/office/drawing/2010/main" xmlns="" w="12700">
                <a:solidFill>
                  <a:srgbClr val="000000">
                    <a:alpha val="89803"/>
                  </a:srgbClr>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Content Placeholder 2"/>
          <p:cNvSpPr>
            <a:spLocks noGrp="1"/>
          </p:cNvSpPr>
          <p:nvPr>
            <p:ph sz="half" idx="1"/>
          </p:nvPr>
        </p:nvSpPr>
        <p:spPr>
          <a:xfrm>
            <a:off x="844417" y="1828801"/>
            <a:ext cx="821716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
        <p:nvSpPr>
          <p:cNvPr id="10" name="Content Placeholder 2"/>
          <p:cNvSpPr>
            <a:spLocks noGrp="1"/>
          </p:cNvSpPr>
          <p:nvPr>
            <p:ph sz="half" idx="13"/>
          </p:nvPr>
        </p:nvSpPr>
        <p:spPr>
          <a:xfrm>
            <a:off x="844417" y="3991816"/>
            <a:ext cx="821716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3" name="Content Placeholder 2"/>
          <p:cNvSpPr>
            <a:spLocks noGrp="1"/>
          </p:cNvSpPr>
          <p:nvPr>
            <p:ph sz="half" idx="1"/>
          </p:nvPr>
        </p:nvSpPr>
        <p:spPr>
          <a:xfrm>
            <a:off x="5103532" y="1828801"/>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
        <p:nvSpPr>
          <p:cNvPr id="10" name="Content Placeholder 2"/>
          <p:cNvSpPr>
            <a:spLocks noGrp="1"/>
          </p:cNvSpPr>
          <p:nvPr>
            <p:ph sz="half" idx="13"/>
          </p:nvPr>
        </p:nvSpPr>
        <p:spPr>
          <a:xfrm>
            <a:off x="5103532" y="3991816"/>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11" name="Content Placeholder 2"/>
          <p:cNvSpPr>
            <a:spLocks noGrp="1"/>
          </p:cNvSpPr>
          <p:nvPr>
            <p:ph sz="half" idx="14"/>
          </p:nvPr>
        </p:nvSpPr>
        <p:spPr>
          <a:xfrm>
            <a:off x="844417" y="1828800"/>
            <a:ext cx="39624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63461" y="186645"/>
            <a:ext cx="9562872" cy="6483096"/>
          </a:xfrm>
          <a:prstGeom prst="rect">
            <a:avLst/>
          </a:prstGeom>
        </p:spPr>
      </p:pic>
      <p:sp>
        <p:nvSpPr>
          <p:cNvPr id="2" name="Title 1"/>
          <p:cNvSpPr>
            <a:spLocks noGrp="1"/>
          </p:cNvSpPr>
          <p:nvPr>
            <p:ph type="title"/>
          </p:nvPr>
        </p:nvSpPr>
        <p:spPr/>
        <p:txBody>
          <a:bodyPr/>
          <a:lstStyle/>
          <a:p>
            <a:r>
              <a:rPr lang="lv-LV" smtClean="0"/>
              <a:t>Click to edit Master title style</a:t>
            </a:r>
            <a:endParaRP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a:xfrm>
            <a:off x="9104779" y="219636"/>
            <a:ext cx="534147" cy="365125"/>
          </a:xfrm>
          <a:prstGeom prst="rect">
            <a:avLst/>
          </a:prstGeom>
        </p:spPr>
        <p:txBody>
          <a:bodyPr/>
          <a:lstStyle/>
          <a:p>
            <a:fld id="{EFD5DF2B-31B7-4DA8-8CF8-BD8BF404E814}" type="slidenum">
              <a:rPr lang="lv-LV" smtClean="0"/>
              <a:t>‹#›</a:t>
            </a:fld>
            <a:endParaRPr lang="lv-LV"/>
          </a:p>
        </p:txBody>
      </p:sp>
      <p:sp>
        <p:nvSpPr>
          <p:cNvPr id="12" name="Content Placeholder 2"/>
          <p:cNvSpPr>
            <a:spLocks noGrp="1"/>
          </p:cNvSpPr>
          <p:nvPr>
            <p:ph sz="half" idx="14"/>
          </p:nvPr>
        </p:nvSpPr>
        <p:spPr>
          <a:xfrm>
            <a:off x="844418" y="1828801"/>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13" name="Content Placeholder 2"/>
          <p:cNvSpPr>
            <a:spLocks noGrp="1"/>
          </p:cNvSpPr>
          <p:nvPr>
            <p:ph sz="half" idx="15"/>
          </p:nvPr>
        </p:nvSpPr>
        <p:spPr>
          <a:xfrm>
            <a:off x="844418" y="3991816"/>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14" name="Content Placeholder 2"/>
          <p:cNvSpPr>
            <a:spLocks noGrp="1"/>
          </p:cNvSpPr>
          <p:nvPr>
            <p:ph sz="half" idx="1"/>
          </p:nvPr>
        </p:nvSpPr>
        <p:spPr>
          <a:xfrm>
            <a:off x="5103532" y="1828801"/>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15" name="Content Placeholder 2"/>
          <p:cNvSpPr>
            <a:spLocks noGrp="1"/>
          </p:cNvSpPr>
          <p:nvPr>
            <p:ph sz="half" idx="13"/>
          </p:nvPr>
        </p:nvSpPr>
        <p:spPr>
          <a:xfrm>
            <a:off x="5103532" y="3991816"/>
            <a:ext cx="39624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205517" y="189708"/>
            <a:ext cx="9494969"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844419" y="381000"/>
            <a:ext cx="8215444" cy="1044388"/>
          </a:xfrm>
          <a:prstGeom prst="rect">
            <a:avLst/>
          </a:prstGeom>
        </p:spPr>
        <p:txBody>
          <a:bodyPr vert="horz" lIns="91440" tIns="45720" rIns="91440" bIns="45720" rtlCol="0" anchor="b" anchorCtr="0">
            <a:noAutofit/>
          </a:bodyPr>
          <a:lstStyle/>
          <a:p>
            <a:r>
              <a:rPr lang="lv-LV" smtClean="0"/>
              <a:t>Click to edit Master title style</a:t>
            </a:r>
            <a:endParaRPr/>
          </a:p>
        </p:txBody>
      </p:sp>
      <p:sp>
        <p:nvSpPr>
          <p:cNvPr id="3" name="Text Placeholder 2"/>
          <p:cNvSpPr>
            <a:spLocks noGrp="1"/>
          </p:cNvSpPr>
          <p:nvPr>
            <p:ph type="body" idx="1"/>
          </p:nvPr>
        </p:nvSpPr>
        <p:spPr>
          <a:xfrm>
            <a:off x="844419" y="1828800"/>
            <a:ext cx="8215444" cy="4208930"/>
          </a:xfrm>
          <a:prstGeom prst="rect">
            <a:avLst/>
          </a:prstGeom>
        </p:spPr>
        <p:txBody>
          <a:bodyPr vert="horz" lIns="91440" tIns="45720" rIns="91440" bIns="45720" rtlCol="0">
            <a:normAutofit/>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endParaRPr dirty="0"/>
          </a:p>
        </p:txBody>
      </p:sp>
      <p:sp>
        <p:nvSpPr>
          <p:cNvPr id="4" name="Date Placeholder 3"/>
          <p:cNvSpPr>
            <a:spLocks noGrp="1"/>
          </p:cNvSpPr>
          <p:nvPr>
            <p:ph type="dt" sz="half" idx="2"/>
          </p:nvPr>
        </p:nvSpPr>
        <p:spPr>
          <a:xfrm>
            <a:off x="412750" y="6288742"/>
            <a:ext cx="2044832" cy="365125"/>
          </a:xfrm>
          <a:prstGeom prst="rect">
            <a:avLst/>
          </a:prstGeom>
        </p:spPr>
        <p:txBody>
          <a:bodyPr vert="horz" lIns="91440" tIns="45720" rIns="91440" bIns="45720" rtlCol="0" anchor="ctr"/>
          <a:lstStyle>
            <a:lvl1pPr algn="l">
              <a:defRPr sz="1200">
                <a:solidFill>
                  <a:schemeClr val="bg2"/>
                </a:solidFill>
              </a:defRPr>
            </a:lvl1pPr>
          </a:lstStyle>
          <a:p>
            <a:endParaRPr lang="lv-LV" dirty="0"/>
          </a:p>
        </p:txBody>
      </p:sp>
      <p:sp>
        <p:nvSpPr>
          <p:cNvPr id="5" name="Footer Placeholder 4"/>
          <p:cNvSpPr>
            <a:spLocks noGrp="1"/>
          </p:cNvSpPr>
          <p:nvPr>
            <p:ph type="ftr" sz="quarter" idx="3"/>
          </p:nvPr>
        </p:nvSpPr>
        <p:spPr>
          <a:xfrm>
            <a:off x="3579999" y="6288742"/>
            <a:ext cx="5675313" cy="365125"/>
          </a:xfrm>
          <a:prstGeom prst="rect">
            <a:avLst/>
          </a:prstGeom>
        </p:spPr>
        <p:txBody>
          <a:bodyPr vert="horz" lIns="91440" tIns="45720" rIns="91440" bIns="45720" rtlCol="0" anchor="ctr"/>
          <a:lstStyle>
            <a:lvl1pPr algn="r">
              <a:defRPr sz="1200">
                <a:solidFill>
                  <a:schemeClr val="bg2"/>
                </a:solidFill>
              </a:defRPr>
            </a:lvl1pPr>
          </a:lstStyle>
          <a:p>
            <a:endParaRPr lang="lv-LV"/>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98"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hf hdr="0" ftr="0" dt="0"/>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8.wdp"/><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9.wdp"/><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32.tmp"/><Relationship Id="rId3" Type="http://schemas.openxmlformats.org/officeDocument/2006/relationships/diagramLayout" Target="../diagrams/layout5.xml"/><Relationship Id="rId7" Type="http://schemas.openxmlformats.org/officeDocument/2006/relationships/image" Target="../media/image26.png"/><Relationship Id="rId12" Type="http://schemas.openxmlformats.org/officeDocument/2006/relationships/image" Target="../media/image31.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openxmlformats.org/officeDocument/2006/relationships/image" Target="../media/image30.tmp"/><Relationship Id="rId5" Type="http://schemas.openxmlformats.org/officeDocument/2006/relationships/diagramColors" Target="../diagrams/colors5.xml"/><Relationship Id="rId15" Type="http://schemas.openxmlformats.org/officeDocument/2006/relationships/image" Target="../media/image34.tmp"/><Relationship Id="rId10" Type="http://schemas.openxmlformats.org/officeDocument/2006/relationships/image" Target="../media/image29.tmp"/><Relationship Id="rId4" Type="http://schemas.openxmlformats.org/officeDocument/2006/relationships/diagramQuickStyle" Target="../diagrams/quickStyle5.xml"/><Relationship Id="rId9" Type="http://schemas.openxmlformats.org/officeDocument/2006/relationships/image" Target="../media/image28.png"/><Relationship Id="rId14" Type="http://schemas.openxmlformats.org/officeDocument/2006/relationships/image" Target="../media/image33.png"/></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microsoft.com/office/2007/relationships/hdphoto" Target="../media/hdphoto8.wdp"/><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microsoft.com/office/2007/relationships/hdphoto" Target="../media/hdphoto10.wdp"/><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1.wdp"/></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9.wdp"/></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microsoft.com/office/2007/relationships/hdphoto" Target="../media/hdphoto8.wdp"/></Relationships>
</file>

<file path=ppt/slides/_rels/slide4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microsoft.com/office/2007/relationships/hdphoto" Target="../media/hdphoto12.wdp"/></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9.png"/><Relationship Id="rId3" Type="http://schemas.openxmlformats.org/officeDocument/2006/relationships/diagramLayout" Target="../diagrams/layout1.xml"/><Relationship Id="rId7" Type="http://schemas.openxmlformats.org/officeDocument/2006/relationships/image" Target="../media/image16.png"/><Relationship Id="rId12" Type="http://schemas.microsoft.com/office/2007/relationships/hdphoto" Target="../media/hdphoto5.wdp"/><Relationship Id="rId2" Type="http://schemas.openxmlformats.org/officeDocument/2006/relationships/diagramData" Target="../diagrams/data1.xml"/><Relationship Id="rId16" Type="http://schemas.microsoft.com/office/2007/relationships/hdphoto" Target="../media/hdphoto7.wdp"/><Relationship Id="rId1" Type="http://schemas.openxmlformats.org/officeDocument/2006/relationships/slideLayout" Target="../slideLayouts/slideLayout14.xml"/><Relationship Id="rId6" Type="http://schemas.microsoft.com/office/2007/relationships/diagramDrawing" Target="../diagrams/drawing1.xml"/><Relationship Id="rId11" Type="http://schemas.openxmlformats.org/officeDocument/2006/relationships/image" Target="../media/image18.png"/><Relationship Id="rId5" Type="http://schemas.openxmlformats.org/officeDocument/2006/relationships/diagramColors" Target="../diagrams/colors1.xml"/><Relationship Id="rId15" Type="http://schemas.openxmlformats.org/officeDocument/2006/relationships/image" Target="../media/image20.png"/><Relationship Id="rId10" Type="http://schemas.microsoft.com/office/2007/relationships/hdphoto" Target="../media/hdphoto4.wdp"/><Relationship Id="rId4" Type="http://schemas.openxmlformats.org/officeDocument/2006/relationships/diagramQuickStyle" Target="../diagrams/quickStyle1.xml"/><Relationship Id="rId9" Type="http://schemas.openxmlformats.org/officeDocument/2006/relationships/image" Target="../media/image17.png"/><Relationship Id="rId14" Type="http://schemas.microsoft.com/office/2007/relationships/hdphoto" Target="../media/hdphoto6.wdp"/></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microsoft.com/office/2007/relationships/hdphoto" Target="../media/hdphoto6.wdp"/><Relationship Id="rId3" Type="http://schemas.openxmlformats.org/officeDocument/2006/relationships/diagramLayout" Target="../diagrams/layout8.xml"/><Relationship Id="rId7" Type="http://schemas.openxmlformats.org/officeDocument/2006/relationships/image" Target="../media/image19.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4.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diagramLayout" Target="../diagrams/layout9.xml"/><Relationship Id="rId7" Type="http://schemas.openxmlformats.org/officeDocument/2006/relationships/image" Target="../media/image18.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55.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diagramLayout" Target="../diagrams/layout10.xml"/><Relationship Id="rId7" Type="http://schemas.openxmlformats.org/officeDocument/2006/relationships/image" Target="../media/image17.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56.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diagramLayout" Target="../diagrams/layout11.xml"/><Relationship Id="rId7" Type="http://schemas.openxmlformats.org/officeDocument/2006/relationships/image" Target="../media/image16.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6.xml.rels><?xml version="1.0" encoding="UTF-8" standalone="yes"?>
<Relationships xmlns="http://schemas.openxmlformats.org/package/2006/relationships"><Relationship Id="rId3" Type="http://schemas.microsoft.com/office/2007/relationships/hdphoto" Target="../media/hdphoto7.wdp"/><Relationship Id="rId2" Type="http://schemas.openxmlformats.org/officeDocument/2006/relationships/image" Target="../media/image20.png"/><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19.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18.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7.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4488" y="2780928"/>
            <a:ext cx="7346950" cy="1069975"/>
          </a:xfrm>
        </p:spPr>
        <p:txBody>
          <a:bodyPr/>
          <a:lstStyle/>
          <a:p>
            <a:r>
              <a:rPr lang="lv-LV" b="1" dirty="0" smtClean="0">
                <a:latin typeface="Arial" pitchFamily="34" charset="0"/>
                <a:cs typeface="Arial" pitchFamily="34" charset="0"/>
              </a:rPr>
              <a:t>TV</a:t>
            </a:r>
            <a:r>
              <a:rPr lang="lv-LV" dirty="0" smtClean="0">
                <a:latin typeface="Arial" pitchFamily="34" charset="0"/>
                <a:cs typeface="Arial" pitchFamily="34" charset="0"/>
              </a:rPr>
              <a:t> AUDITORIJAS PĒTĪJUMS</a:t>
            </a:r>
            <a:endParaRPr lang="lv-LV" dirty="0">
              <a:latin typeface="Arial" pitchFamily="34" charset="0"/>
              <a:cs typeface="Arial" pitchFamily="34" charset="0"/>
            </a:endParaRPr>
          </a:p>
        </p:txBody>
      </p:sp>
      <p:sp>
        <p:nvSpPr>
          <p:cNvPr id="3" name="Subtitle 2"/>
          <p:cNvSpPr>
            <a:spLocks noGrp="1"/>
          </p:cNvSpPr>
          <p:nvPr>
            <p:ph type="subTitle" idx="1"/>
          </p:nvPr>
        </p:nvSpPr>
        <p:spPr>
          <a:xfrm>
            <a:off x="272480" y="4293096"/>
            <a:ext cx="7346950" cy="762000"/>
          </a:xfrm>
        </p:spPr>
        <p:txBody>
          <a:bodyPr>
            <a:noAutofit/>
          </a:bodyPr>
          <a:lstStyle/>
          <a:p>
            <a:r>
              <a:rPr lang="lv-LV" sz="2000" dirty="0" smtClean="0">
                <a:latin typeface="Arial" pitchFamily="34" charset="0"/>
                <a:cs typeface="Arial" pitchFamily="34" charset="0"/>
              </a:rPr>
              <a:t>Fokusa grupu diskusiju kopsavilkums</a:t>
            </a:r>
          </a:p>
          <a:p>
            <a:r>
              <a:rPr lang="lv-LV" sz="2000" dirty="0" smtClean="0">
                <a:latin typeface="Arial" pitchFamily="34" charset="0"/>
                <a:cs typeface="Arial" pitchFamily="34" charset="0"/>
              </a:rPr>
              <a:t>2016. </a:t>
            </a:r>
            <a:r>
              <a:rPr lang="lv-LV" sz="2000" dirty="0">
                <a:latin typeface="Arial" pitchFamily="34" charset="0"/>
                <a:cs typeface="Arial" pitchFamily="34" charset="0"/>
              </a:rPr>
              <a:t>g</a:t>
            </a:r>
            <a:r>
              <a:rPr lang="lv-LV" sz="2000" dirty="0" smtClean="0">
                <a:latin typeface="Arial" pitchFamily="34" charset="0"/>
                <a:cs typeface="Arial" pitchFamily="34" charset="0"/>
              </a:rPr>
              <a:t>ada oktobris-novembris</a:t>
            </a:r>
            <a:endParaRPr lang="lv-LV" sz="2000" dirty="0">
              <a:latin typeface="Arial" pitchFamily="34" charset="0"/>
              <a:cs typeface="Arial" pitchFamily="34" charset="0"/>
            </a:endParaRPr>
          </a:p>
        </p:txBody>
      </p:sp>
      <p:pic>
        <p:nvPicPr>
          <p:cNvPr id="7" name="Picture 6" descr="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472" y="172120"/>
            <a:ext cx="1335961" cy="808608"/>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8464" y="5966709"/>
            <a:ext cx="1593590" cy="702651"/>
          </a:xfrm>
          <a:prstGeom prst="rect">
            <a:avLst/>
          </a:prstGeom>
          <a:noFill/>
          <a:ln>
            <a:noFill/>
          </a:ln>
        </p:spPr>
      </p:pic>
    </p:spTree>
    <p:extLst>
      <p:ext uri="{BB962C8B-B14F-4D97-AF65-F5344CB8AC3E}">
        <p14:creationId xmlns:p14="http://schemas.microsoft.com/office/powerpoint/2010/main" val="1300005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332656"/>
            <a:ext cx="6840760" cy="720080"/>
          </a:xfrm>
        </p:spPr>
        <p:txBody>
          <a:bodyPr>
            <a:normAutofit/>
          </a:bodyPr>
          <a:lstStyle/>
          <a:p>
            <a:r>
              <a:rPr lang="lv-LV" sz="3200" dirty="0" smtClean="0">
                <a:latin typeface="Arial"/>
                <a:cs typeface="Arial"/>
              </a:rPr>
              <a:t>Respondentu informācija – 5.FGD</a:t>
            </a:r>
            <a:endParaRPr lang="lv-LV" sz="3200" dirty="0">
              <a:latin typeface="Arial"/>
              <a:cs typeface="Arial"/>
            </a:endParaRPr>
          </a:p>
        </p:txBody>
      </p:sp>
      <p:sp>
        <p:nvSpPr>
          <p:cNvPr id="10" name="Text Placeholder 9"/>
          <p:cNvSpPr>
            <a:spLocks noGrp="1"/>
          </p:cNvSpPr>
          <p:nvPr>
            <p:ph type="body" sz="half" idx="2"/>
          </p:nvPr>
        </p:nvSpPr>
        <p:spPr/>
        <p:txBody>
          <a:bodyPr/>
          <a:lstStyle/>
          <a:p>
            <a:endParaRPr lang="en-GB">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152077607"/>
              </p:ext>
            </p:extLst>
          </p:nvPr>
        </p:nvGraphicFramePr>
        <p:xfrm>
          <a:off x="416497" y="1586400"/>
          <a:ext cx="8928990" cy="4972246"/>
        </p:xfrm>
        <a:graphic>
          <a:graphicData uri="http://schemas.openxmlformats.org/drawingml/2006/table">
            <a:tbl>
              <a:tblPr firstRow="1" bandRow="1">
                <a:tableStyleId>{5C22544A-7EE6-4342-B048-85BDC9FD1C3A}</a:tableStyleId>
              </a:tblPr>
              <a:tblGrid>
                <a:gridCol w="432047"/>
                <a:gridCol w="1495071"/>
                <a:gridCol w="963560"/>
                <a:gridCol w="835086"/>
                <a:gridCol w="1348985"/>
                <a:gridCol w="1284747"/>
                <a:gridCol w="1431575"/>
                <a:gridCol w="1137919"/>
              </a:tblGrid>
              <a:tr h="784096">
                <a:tc>
                  <a:txBody>
                    <a:bodyPr/>
                    <a:lstStyle/>
                    <a:p>
                      <a:pPr algn="ctr"/>
                      <a:r>
                        <a:rPr lang="lv-LV" sz="1400" dirty="0" smtClean="0">
                          <a:latin typeface="Arial" pitchFamily="34" charset="0"/>
                          <a:cs typeface="Arial" pitchFamily="34" charset="0"/>
                        </a:rPr>
                        <a:t>Nr.</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Vārds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Vecums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Tautība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Dzīvesvieta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Izglītība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Nodarbošanās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Ienākumi EUR</a:t>
                      </a:r>
                      <a:endParaRPr lang="lv-LV" sz="1400" dirty="0">
                        <a:latin typeface="Arial" pitchFamily="34" charset="0"/>
                        <a:cs typeface="Arial" pitchFamily="34" charset="0"/>
                      </a:endParaRPr>
                    </a:p>
                  </a:txBody>
                  <a:tcPr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1</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Gvido</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59</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latvietis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Grobiņa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grāmatvedis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800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2</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Kitija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23</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Skrunda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vidējā profesionālā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bērna kopš</a:t>
                      </a:r>
                      <a:r>
                        <a:rPr lang="lv-LV" sz="1400" b="0" i="0" u="none" strike="noStrike" kern="1200" dirty="0" smtClean="0">
                          <a:solidFill>
                            <a:schemeClr val="tx2"/>
                          </a:solidFill>
                          <a:effectLst/>
                          <a:latin typeface="Arial" pitchFamily="34" charset="0"/>
                          <a:ea typeface="+mn-ea"/>
                          <a:cs typeface="Arial" pitchFamily="34" charset="0"/>
                        </a:rPr>
                        <a:t>. </a:t>
                      </a:r>
                      <a:r>
                        <a:rPr lang="lv-LV" sz="1400" b="0" i="0" u="none" strike="noStrike" kern="1200" dirty="0" err="1" smtClean="0">
                          <a:solidFill>
                            <a:schemeClr val="tx2"/>
                          </a:solidFill>
                          <a:effectLst/>
                          <a:latin typeface="Arial" pitchFamily="34" charset="0"/>
                          <a:ea typeface="+mn-ea"/>
                          <a:cs typeface="Arial" pitchFamily="34" charset="0"/>
                        </a:rPr>
                        <a:t>atvaļin</a:t>
                      </a:r>
                      <a:r>
                        <a:rPr lang="lv-LV" sz="1400" b="0" i="0" u="none" strike="noStrike" kern="1200" dirty="0" smtClean="0">
                          <a:solidFill>
                            <a:schemeClr val="tx2"/>
                          </a:solidFill>
                          <a:effectLst/>
                          <a:latin typeface="Arial" pitchFamily="34" charset="0"/>
                          <a:ea typeface="+mn-ea"/>
                          <a:cs typeface="Arial" pitchFamily="34" charset="0"/>
                        </a:rPr>
                        <a:t>.</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150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3</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Aigars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36</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latvietis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Tārgale/Ventspils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smtClean="0">
                          <a:solidFill>
                            <a:schemeClr val="tx2"/>
                          </a:solidFill>
                          <a:effectLst/>
                          <a:latin typeface="Arial" pitchFamily="34" charset="0"/>
                          <a:ea typeface="+mn-ea"/>
                          <a:cs typeface="Arial" pitchFamily="34" charset="0"/>
                        </a:rPr>
                        <a:t>pašnodarbināts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300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4</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Ilga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43</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Talsi</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skolotāja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450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5</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Larisa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58</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krieviete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Liepāja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vidējā profesionālā</a:t>
                      </a:r>
                    </a:p>
                  </a:txBody>
                  <a:tcPr marL="9525" marR="9525" marT="9525" marB="0" anchor="ctr"/>
                </a:tc>
                <a:tc>
                  <a:txBody>
                    <a:bodyPr/>
                    <a:lstStyle/>
                    <a:p>
                      <a:pPr algn="ctr" fontAlgn="b"/>
                      <a:r>
                        <a:rPr lang="lv-LV" sz="1400" b="0" i="0" u="none" strike="noStrike" kern="1200" dirty="0" smtClean="0">
                          <a:solidFill>
                            <a:schemeClr val="tx2"/>
                          </a:solidFill>
                          <a:effectLst/>
                          <a:latin typeface="Arial" pitchFamily="34" charset="0"/>
                          <a:ea typeface="+mn-ea"/>
                          <a:cs typeface="Arial" pitchFamily="34" charset="0"/>
                        </a:rPr>
                        <a:t>pārdevēja</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500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6</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Oļegs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40</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krievs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Ventspils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vidējā profesionālā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atslēdznieks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650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7</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Harijs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22</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latvietis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Liepāja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pamatskola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mācās, darba meklējumos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nav</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8</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Ineta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35</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Ventspils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tulks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700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9</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kern="1200" dirty="0">
                          <a:solidFill>
                            <a:schemeClr val="tx2"/>
                          </a:solidFill>
                          <a:effectLst/>
                          <a:latin typeface="Arial" pitchFamily="34" charset="0"/>
                          <a:ea typeface="+mn-ea"/>
                          <a:cs typeface="Arial" pitchFamily="34" charset="0"/>
                        </a:rPr>
                        <a:t>Egita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25</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Liepāja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ārsts rezidents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500</a:t>
                      </a:r>
                    </a:p>
                  </a:txBody>
                  <a:tcPr marL="9525" marR="9525" marT="9525" marB="0" anchor="ctr"/>
                </a:tc>
              </a:tr>
            </a:tbl>
          </a:graphicData>
        </a:graphic>
      </p:graphicFrame>
      <p:sp>
        <p:nvSpPr>
          <p:cNvPr id="6" name="TextBox 5"/>
          <p:cNvSpPr txBox="1"/>
          <p:nvPr/>
        </p:nvSpPr>
        <p:spPr>
          <a:xfrm>
            <a:off x="1784648" y="980728"/>
            <a:ext cx="2044963" cy="369332"/>
          </a:xfrm>
          <a:prstGeom prst="rect">
            <a:avLst/>
          </a:prstGeom>
          <a:noFill/>
        </p:spPr>
        <p:txBody>
          <a:bodyPr wrap="none" rtlCol="0">
            <a:spAutoFit/>
          </a:bodyPr>
          <a:lstStyle/>
          <a:p>
            <a:r>
              <a:rPr lang="lv-LV" dirty="0" smtClean="0">
                <a:solidFill>
                  <a:srgbClr val="FFFFFF"/>
                </a:solidFill>
                <a:latin typeface="Arial"/>
                <a:cs typeface="Arial"/>
              </a:rPr>
              <a:t>Kurzemes reģions</a:t>
            </a:r>
            <a:endParaRPr lang="lv-LV" dirty="0">
              <a:solidFill>
                <a:srgbClr val="FFFFFF"/>
              </a:solidFill>
              <a:latin typeface="Arial"/>
              <a:cs typeface="Arial"/>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10</a:t>
            </a:fld>
            <a:endParaRPr lang="uk-UA" dirty="0"/>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backgroundRemoval t="0" b="98585"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416496" y="620688"/>
            <a:ext cx="1057925" cy="640800"/>
          </a:xfrm>
          <a:prstGeom prst="rect">
            <a:avLst/>
          </a:prstGeom>
          <a:noFill/>
          <a:ln>
            <a:noFill/>
          </a:ln>
        </p:spPr>
      </p:pic>
    </p:spTree>
    <p:extLst>
      <p:ext uri="{BB962C8B-B14F-4D97-AF65-F5344CB8AC3E}">
        <p14:creationId xmlns:p14="http://schemas.microsoft.com/office/powerpoint/2010/main" val="3007646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4488" y="2636912"/>
            <a:ext cx="8215444" cy="1362075"/>
          </a:xfrm>
        </p:spPr>
        <p:txBody>
          <a:bodyPr>
            <a:normAutofit/>
          </a:bodyPr>
          <a:lstStyle/>
          <a:p>
            <a:r>
              <a:rPr lang="lv-LV" dirty="0" smtClean="0">
                <a:latin typeface="Arial" pitchFamily="34" charset="0"/>
                <a:cs typeface="Arial" pitchFamily="34" charset="0"/>
              </a:rPr>
              <a:t>GALVENIE SECINĀJUMI</a:t>
            </a:r>
            <a:endParaRPr lang="lv-LV" dirty="0">
              <a:latin typeface="Arial" pitchFamily="34" charset="0"/>
              <a:cs typeface="Arial" pitchFamily="34" charset="0"/>
            </a:endParaRPr>
          </a:p>
        </p:txBody>
      </p:sp>
      <p:sp>
        <p:nvSpPr>
          <p:cNvPr id="2" name="Text Placeholder 1"/>
          <p:cNvSpPr>
            <a:spLocks noGrp="1"/>
          </p:cNvSpPr>
          <p:nvPr>
            <p:ph type="body" idx="1"/>
          </p:nvPr>
        </p:nvSpPr>
        <p:spPr/>
        <p:txBody>
          <a:bodyPr/>
          <a:lstStyle/>
          <a:p>
            <a:endParaRPr lang="en-GB"/>
          </a:p>
        </p:txBody>
      </p:sp>
    </p:spTree>
    <p:extLst>
      <p:ext uri="{BB962C8B-B14F-4D97-AF65-F5344CB8AC3E}">
        <p14:creationId xmlns:p14="http://schemas.microsoft.com/office/powerpoint/2010/main" val="4250838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12640" y="764704"/>
            <a:ext cx="8915400" cy="914400"/>
          </a:xfrm>
        </p:spPr>
        <p:txBody>
          <a:bodyPr anchor="t">
            <a:normAutofit/>
          </a:bodyPr>
          <a:lstStyle/>
          <a:p>
            <a:r>
              <a:rPr lang="lv-LV" sz="3200" dirty="0" smtClean="0">
                <a:latin typeface="Arial" pitchFamily="34" charset="0"/>
                <a:cs typeface="Arial" pitchFamily="34" charset="0"/>
              </a:rPr>
              <a:t>Secinājumi I</a:t>
            </a:r>
            <a:endParaRPr lang="lv-LV" sz="3200" dirty="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EFD5DF2B-31B7-4DA8-8CF8-BD8BF404E814}" type="slidenum">
              <a:rPr lang="uk-UA" smtClean="0"/>
              <a:pPr/>
              <a:t>12</a:t>
            </a:fld>
            <a:endParaRPr lang="uk-UA" dirty="0"/>
          </a:p>
        </p:txBody>
      </p:sp>
      <p:sp>
        <p:nvSpPr>
          <p:cNvPr id="7" name="Content Placeholder 6"/>
          <p:cNvSpPr>
            <a:spLocks noGrp="1"/>
          </p:cNvSpPr>
          <p:nvPr>
            <p:ph idx="1"/>
          </p:nvPr>
        </p:nvSpPr>
        <p:spPr>
          <a:xfrm>
            <a:off x="272480" y="1584176"/>
            <a:ext cx="9505056" cy="5445224"/>
          </a:xfrm>
        </p:spPr>
        <p:txBody>
          <a:bodyPr>
            <a:noAutofit/>
          </a:bodyPr>
          <a:lstStyle/>
          <a:p>
            <a:pPr lvl="0" rtl="0">
              <a:lnSpc>
                <a:spcPct val="90000"/>
              </a:lnSpc>
              <a:spcBef>
                <a:spcPts val="600"/>
              </a:spcBef>
            </a:pPr>
            <a:r>
              <a:rPr lang="lv-LV" sz="1400" baseline="0" dirty="0" smtClean="0">
                <a:solidFill>
                  <a:srgbClr val="F2F2F2"/>
                </a:solidFill>
                <a:latin typeface="Arial" pitchFamily="34" charset="0"/>
                <a:cs typeface="Arial" pitchFamily="34" charset="0"/>
              </a:rPr>
              <a:t>Kopumā respondenti ir apmierināti ar Latvijā pieejamo TV programmu saturu. Izvēles iespējas pastāv</a:t>
            </a:r>
            <a:r>
              <a:rPr lang="lv-LV" sz="1400" dirty="0">
                <a:solidFill>
                  <a:srgbClr val="F2F2F2"/>
                </a:solidFill>
                <a:latin typeface="Arial" pitchFamily="34" charset="0"/>
                <a:cs typeface="Arial" pitchFamily="34" charset="0"/>
              </a:rPr>
              <a:t> </a:t>
            </a:r>
            <a:r>
              <a:rPr lang="lv-LV" sz="1400" dirty="0" smtClean="0">
                <a:solidFill>
                  <a:srgbClr val="F2F2F2"/>
                </a:solidFill>
                <a:latin typeface="Arial" pitchFamily="34" charset="0"/>
                <a:cs typeface="Arial" pitchFamily="34" charset="0"/>
              </a:rPr>
              <a:t>-</a:t>
            </a:r>
            <a:r>
              <a:rPr lang="lv-LV" sz="1400" baseline="0" dirty="0" smtClean="0">
                <a:solidFill>
                  <a:srgbClr val="F2F2F2"/>
                </a:solidFill>
                <a:latin typeface="Arial" pitchFamily="34" charset="0"/>
                <a:cs typeface="Arial" pitchFamily="34" charset="0"/>
              </a:rPr>
              <a:t> TV kanālu ir daudz un  to saturs ir  daudzveidīgs.</a:t>
            </a:r>
            <a:endParaRPr lang="lv-LV" sz="1400" dirty="0">
              <a:solidFill>
                <a:srgbClr val="F2F2F2"/>
              </a:solidFill>
              <a:latin typeface="Arial" pitchFamily="34" charset="0"/>
              <a:cs typeface="Arial" pitchFamily="34" charset="0"/>
            </a:endParaRPr>
          </a:p>
          <a:p>
            <a:pPr lvl="0" rtl="0">
              <a:lnSpc>
                <a:spcPct val="90000"/>
              </a:lnSpc>
              <a:spcBef>
                <a:spcPts val="600"/>
              </a:spcBef>
            </a:pPr>
            <a:r>
              <a:rPr lang="lv-LV" sz="1400" baseline="0" dirty="0" smtClean="0">
                <a:solidFill>
                  <a:srgbClr val="F2F2F2"/>
                </a:solidFill>
                <a:latin typeface="Arial" pitchFamily="34" charset="0"/>
                <a:cs typeface="Arial" pitchFamily="34" charset="0"/>
              </a:rPr>
              <a:t>Latvijā pieejamais TV programmu saturs nodrošina plašu piedāvājumu, dažādām gaumēm un respondentiem ir grūti izvērtēt, to, kas vēl pietrūkst - </a:t>
            </a:r>
            <a:r>
              <a:rPr lang="lv-LV" sz="1400" i="1" baseline="0" dirty="0" smtClean="0">
                <a:solidFill>
                  <a:srgbClr val="F2F2F2"/>
                </a:solidFill>
                <a:latin typeface="Arial" pitchFamily="34" charset="0"/>
                <a:cs typeface="Arial" pitchFamily="34" charset="0"/>
              </a:rPr>
              <a:t>«visu var atrast, ja grib».</a:t>
            </a:r>
            <a:endParaRPr lang="lv-LV" sz="1400" dirty="0">
              <a:solidFill>
                <a:srgbClr val="F2F2F2"/>
              </a:solidFill>
              <a:latin typeface="Arial" pitchFamily="34" charset="0"/>
              <a:cs typeface="Arial" pitchFamily="34" charset="0"/>
            </a:endParaRPr>
          </a:p>
          <a:p>
            <a:pPr lvl="0">
              <a:lnSpc>
                <a:spcPct val="90000"/>
              </a:lnSpc>
              <a:spcBef>
                <a:spcPts val="600"/>
              </a:spcBef>
            </a:pPr>
            <a:r>
              <a:rPr lang="lv-LV" sz="1400" baseline="0" dirty="0" smtClean="0">
                <a:solidFill>
                  <a:srgbClr val="F2F2F2"/>
                </a:solidFill>
                <a:latin typeface="Arial" pitchFamily="34" charset="0"/>
                <a:cs typeface="Arial" pitchFamily="34" charset="0"/>
              </a:rPr>
              <a:t>Tomēr iezīmējas tendence, ka lielāka TV satura daudzveidība ir pieejama vien tiem, kuri ir maksātspējīgi un var atļauties papildus apmaksāt sev vēlamo saturu. T</a:t>
            </a:r>
            <a:r>
              <a:rPr lang="lv-LV" sz="1400" dirty="0" smtClean="0">
                <a:solidFill>
                  <a:srgbClr val="F2F2F2"/>
                </a:solidFill>
                <a:latin typeface="Arial" pitchFamily="34" charset="0"/>
                <a:cs typeface="Arial" pitchFamily="34" charset="0"/>
              </a:rPr>
              <a:t>ādējādi iedzīvotāji </a:t>
            </a:r>
            <a:r>
              <a:rPr lang="lv-LV" sz="1400" baseline="0" dirty="0" smtClean="0">
                <a:solidFill>
                  <a:srgbClr val="F2F2F2"/>
                </a:solidFill>
                <a:latin typeface="Arial" pitchFamily="34" charset="0"/>
                <a:cs typeface="Arial" pitchFamily="34" charset="0"/>
              </a:rPr>
              <a:t>ar zemāku maksātspēju, kas ir  savā izvēlē ierobežotāki, norāda, ka TV saturs ir nepietiekošs, pietrūkst kvalitatīvu mākslas filmu, dokumentālo filmu, Eiropas valstu ziņu kanālu, sporta pārraižu un bērnu programmu.</a:t>
            </a:r>
          </a:p>
          <a:p>
            <a:pPr lvl="0">
              <a:lnSpc>
                <a:spcPct val="90000"/>
              </a:lnSpc>
              <a:spcBef>
                <a:spcPts val="600"/>
              </a:spcBef>
            </a:pPr>
            <a:r>
              <a:rPr lang="lv-LV" sz="1400" dirty="0" smtClean="0">
                <a:solidFill>
                  <a:srgbClr val="F2F2F2"/>
                </a:solidFill>
                <a:latin typeface="Arial" pitchFamily="34" charset="0"/>
                <a:cs typeface="Arial" pitchFamily="34" charset="0"/>
              </a:rPr>
              <a:t>Tāpat tiek uzsvērts, ka vēl arvien pieejamību plašam TV saturam ierobežo </a:t>
            </a:r>
            <a:r>
              <a:rPr lang="lv-LV" sz="1400" dirty="0">
                <a:solidFill>
                  <a:srgbClr val="F2F2F2"/>
                </a:solidFill>
                <a:latin typeface="Arial" pitchFamily="34" charset="0"/>
                <a:cs typeface="Arial" pitchFamily="34" charset="0"/>
              </a:rPr>
              <a:t>pakalpojumu </a:t>
            </a:r>
            <a:r>
              <a:rPr lang="lv-LV" sz="1400" dirty="0" smtClean="0">
                <a:solidFill>
                  <a:srgbClr val="F2F2F2"/>
                </a:solidFill>
                <a:latin typeface="Arial" pitchFamily="34" charset="0"/>
                <a:cs typeface="Arial" pitchFamily="34" charset="0"/>
              </a:rPr>
              <a:t>sniedzēju tehniskās iespējas. Jo īpaši lauku reģionos iedzīvotājiem nākas saskarties ar situācijām, kad pieejamais satura apjoms ir minimāls. </a:t>
            </a:r>
            <a:r>
              <a:rPr lang="lv-LV" sz="1400" dirty="0">
                <a:solidFill>
                  <a:srgbClr val="F2F2F2"/>
                </a:solidFill>
                <a:latin typeface="Arial" pitchFamily="34" charset="0"/>
                <a:cs typeface="Arial" pitchFamily="34" charset="0"/>
              </a:rPr>
              <a:t>P</a:t>
            </a:r>
            <a:r>
              <a:rPr lang="lv-LV" sz="1400" dirty="0" smtClean="0">
                <a:solidFill>
                  <a:srgbClr val="F2F2F2"/>
                </a:solidFill>
                <a:latin typeface="Arial" pitchFamily="34" charset="0"/>
                <a:cs typeface="Arial" pitchFamily="34" charset="0"/>
              </a:rPr>
              <a:t>ierobežu teritorijās dzīvojošie norāda, ka bieži vien kaimiņvalstu apraides saturs ir vieglāk pieejams un kvalitatīvāks. </a:t>
            </a:r>
            <a:endParaRPr lang="lv-LV" sz="1400" dirty="0">
              <a:solidFill>
                <a:srgbClr val="F2F2F2"/>
              </a:solidFill>
              <a:latin typeface="Arial" pitchFamily="34" charset="0"/>
              <a:cs typeface="Arial" pitchFamily="34" charset="0"/>
            </a:endParaRPr>
          </a:p>
          <a:p>
            <a:pPr lvl="0" rtl="0">
              <a:lnSpc>
                <a:spcPct val="90000"/>
              </a:lnSpc>
              <a:spcBef>
                <a:spcPts val="600"/>
              </a:spcBef>
            </a:pPr>
            <a:r>
              <a:rPr lang="lv-LV" sz="1400" baseline="0" dirty="0" smtClean="0">
                <a:solidFill>
                  <a:srgbClr val="F2F2F2"/>
                </a:solidFill>
                <a:latin typeface="Arial" pitchFamily="34" charset="0"/>
                <a:cs typeface="Arial" pitchFamily="34" charset="0"/>
              </a:rPr>
              <a:t>Apkopojot TV auditorijas skatīšanas paradumus, vērojamas divas tendences. </a:t>
            </a:r>
            <a:r>
              <a:rPr lang="lv-LV" sz="1400" dirty="0" smtClean="0">
                <a:solidFill>
                  <a:srgbClr val="F2F2F2"/>
                </a:solidFill>
                <a:latin typeface="Arial" pitchFamily="34" charset="0"/>
                <a:cs typeface="Arial" pitchFamily="34" charset="0"/>
              </a:rPr>
              <a:t>Pasīvākiem, biežāk mājās esošiem un gados vecākiem respondentiem raksturīga </a:t>
            </a:r>
            <a:r>
              <a:rPr lang="lv-LV" sz="1400" baseline="0" dirty="0" smtClean="0">
                <a:solidFill>
                  <a:srgbClr val="F2F2F2"/>
                </a:solidFill>
                <a:latin typeface="Arial" pitchFamily="34" charset="0"/>
                <a:cs typeface="Arial" pitchFamily="34" charset="0"/>
              </a:rPr>
              <a:t>TV skatīšanās “</a:t>
            </a:r>
            <a:r>
              <a:rPr lang="lv-LV" sz="1400" i="1" baseline="0" dirty="0" smtClean="0">
                <a:solidFill>
                  <a:srgbClr val="F2F2F2"/>
                </a:solidFill>
                <a:latin typeface="Arial" pitchFamily="34" charset="0"/>
                <a:cs typeface="Arial" pitchFamily="34" charset="0"/>
              </a:rPr>
              <a:t>fona</a:t>
            </a:r>
            <a:r>
              <a:rPr lang="lv-LV" sz="1400" baseline="0" dirty="0" smtClean="0">
                <a:solidFill>
                  <a:srgbClr val="F2F2F2"/>
                </a:solidFill>
                <a:latin typeface="Arial" pitchFamily="34" charset="0"/>
                <a:cs typeface="Arial" pitchFamily="34" charset="0"/>
              </a:rPr>
              <a:t>” režīmā </a:t>
            </a:r>
            <a:r>
              <a:rPr lang="mr-IN" sz="1400" baseline="0" dirty="0" smtClean="0">
                <a:solidFill>
                  <a:srgbClr val="F2F2F2"/>
                </a:solidFill>
                <a:latin typeface="Arial" pitchFamily="34" charset="0"/>
                <a:cs typeface="Arial" pitchFamily="34" charset="0"/>
              </a:rPr>
              <a:t>–</a:t>
            </a:r>
            <a:r>
              <a:rPr lang="lv-LV" sz="1400" baseline="0" dirty="0" smtClean="0">
                <a:solidFill>
                  <a:srgbClr val="F2F2F2"/>
                </a:solidFill>
                <a:latin typeface="Arial" pitchFamily="34" charset="0"/>
                <a:cs typeface="Arial" pitchFamily="34" charset="0"/>
              </a:rPr>
              <a:t> kad TV “</a:t>
            </a:r>
            <a:r>
              <a:rPr lang="lv-LV" sz="1400" i="1" baseline="0" dirty="0" smtClean="0">
                <a:solidFill>
                  <a:srgbClr val="F2F2F2"/>
                </a:solidFill>
                <a:latin typeface="Arial" pitchFamily="34" charset="0"/>
                <a:cs typeface="Arial" pitchFamily="34" charset="0"/>
              </a:rPr>
              <a:t>strādā no</a:t>
            </a:r>
            <a:r>
              <a:rPr lang="lv-LV" sz="1400" i="1" dirty="0" smtClean="0">
                <a:solidFill>
                  <a:srgbClr val="F2F2F2"/>
                </a:solidFill>
                <a:latin typeface="Arial" pitchFamily="34" charset="0"/>
                <a:cs typeface="Arial" pitchFamily="34" charset="0"/>
              </a:rPr>
              <a:t> rīta līdz vakaram”</a:t>
            </a:r>
            <a:r>
              <a:rPr lang="lv-LV" sz="1400" dirty="0" smtClean="0">
                <a:solidFill>
                  <a:srgbClr val="F2F2F2"/>
                </a:solidFill>
                <a:latin typeface="Arial" pitchFamily="34" charset="0"/>
                <a:cs typeface="Arial" pitchFamily="34" charset="0"/>
              </a:rPr>
              <a:t>. Savukārt gados jaunākā un ekonomiski aktīvā sabiedrības daļa, TV saturu izvēlas apzināti, meklējot un skatoties to, kas viņus interesē, izlases veidā, papildus izmantojot arī dažādas arhivēšanas un ierakstīšanas funkcijas, TV skatīšanās iespējas internetā. </a:t>
            </a:r>
          </a:p>
          <a:p>
            <a:pPr lvl="0">
              <a:lnSpc>
                <a:spcPct val="90000"/>
              </a:lnSpc>
              <a:spcBef>
                <a:spcPts val="600"/>
              </a:spcBef>
            </a:pPr>
            <a:r>
              <a:rPr lang="lv-LV" sz="1400" dirty="0" smtClean="0">
                <a:solidFill>
                  <a:srgbClr val="F2F2F2"/>
                </a:solidFill>
                <a:latin typeface="Arial" pitchFamily="34" charset="0"/>
                <a:cs typeface="Arial" pitchFamily="34" charset="0"/>
              </a:rPr>
              <a:t>Augstais apmierinātības līmenis ar pieejamo TV saturu, jo īpaši </a:t>
            </a:r>
            <a:r>
              <a:rPr lang="lv-LV" sz="1400" baseline="0" dirty="0" smtClean="0">
                <a:solidFill>
                  <a:srgbClr val="F2F2F2"/>
                </a:solidFill>
                <a:latin typeface="Arial" pitchFamily="34" charset="0"/>
                <a:cs typeface="Arial" pitchFamily="34" charset="0"/>
              </a:rPr>
              <a:t>gados jauno </a:t>
            </a:r>
            <a:r>
              <a:rPr lang="lv-LV" sz="1400" dirty="0" smtClean="0">
                <a:solidFill>
                  <a:srgbClr val="F2F2F2"/>
                </a:solidFill>
                <a:latin typeface="Arial" pitchFamily="34" charset="0"/>
                <a:cs typeface="Arial" pitchFamily="34" charset="0"/>
              </a:rPr>
              <a:t>un ekonomiski aktīvo respondentu vidū, saistīts ar iespēju daudzveidīgu TV saturu iegūt ar </a:t>
            </a:r>
            <a:r>
              <a:rPr lang="lv-LV" sz="1400" baseline="0" dirty="0" smtClean="0">
                <a:solidFill>
                  <a:srgbClr val="F2F2F2"/>
                </a:solidFill>
                <a:latin typeface="Arial" pitchFamily="34" charset="0"/>
                <a:cs typeface="Arial" pitchFamily="34" charset="0"/>
              </a:rPr>
              <a:t>interneta resursu palīdzību. </a:t>
            </a:r>
            <a:r>
              <a:rPr lang="lv-LV" sz="1400" dirty="0" smtClean="0">
                <a:solidFill>
                  <a:srgbClr val="F2F2F2"/>
                </a:solidFill>
                <a:latin typeface="Arial" pitchFamily="34" charset="0"/>
                <a:cs typeface="Arial" pitchFamily="34" charset="0"/>
              </a:rPr>
              <a:t>T</a:t>
            </a:r>
            <a:r>
              <a:rPr lang="lv-LV" sz="1400" baseline="0" dirty="0" smtClean="0">
                <a:solidFill>
                  <a:srgbClr val="F2F2F2"/>
                </a:solidFill>
                <a:latin typeface="Arial" pitchFamily="34" charset="0"/>
                <a:cs typeface="Arial" pitchFamily="34" charset="0"/>
              </a:rPr>
              <a:t>ādējādi viņi neizjūt kāda konkrēta žanra vai TV saturiskā piedāvājuma trūkumu, tajā pat laikā “</a:t>
            </a:r>
            <a:r>
              <a:rPr lang="lv-LV" sz="1400" i="1" baseline="0" dirty="0" smtClean="0">
                <a:solidFill>
                  <a:srgbClr val="F2F2F2"/>
                </a:solidFill>
                <a:latin typeface="Arial" pitchFamily="34" charset="0"/>
                <a:cs typeface="Arial" pitchFamily="34" charset="0"/>
              </a:rPr>
              <a:t>tradicionālā”</a:t>
            </a:r>
            <a:r>
              <a:rPr lang="lv-LV" sz="1400" baseline="0" dirty="0" smtClean="0">
                <a:solidFill>
                  <a:srgbClr val="F2F2F2"/>
                </a:solidFill>
                <a:latin typeface="Arial" pitchFamily="34" charset="0"/>
                <a:cs typeface="Arial" pitchFamily="34" charset="0"/>
              </a:rPr>
              <a:t> TV skatīšanās</a:t>
            </a:r>
            <a:r>
              <a:rPr lang="lv-LV" sz="1400" dirty="0" smtClean="0">
                <a:solidFill>
                  <a:srgbClr val="F2F2F2"/>
                </a:solidFill>
                <a:latin typeface="Arial" pitchFamily="34" charset="0"/>
                <a:cs typeface="Arial" pitchFamily="34" charset="0"/>
              </a:rPr>
              <a:t> mājās pie televizora samazinās</a:t>
            </a:r>
            <a:r>
              <a:rPr lang="lv-LV" sz="1400" baseline="0" dirty="0" smtClean="0">
                <a:solidFill>
                  <a:srgbClr val="F2F2F2"/>
                </a:solidFill>
                <a:latin typeface="Arial" pitchFamily="34" charset="0"/>
                <a:cs typeface="Arial" pitchFamily="34" charset="0"/>
              </a:rPr>
              <a:t>.</a:t>
            </a:r>
          </a:p>
        </p:txBody>
      </p:sp>
    </p:spTree>
    <p:extLst>
      <p:ext uri="{BB962C8B-B14F-4D97-AF65-F5344CB8AC3E}">
        <p14:creationId xmlns:p14="http://schemas.microsoft.com/office/powerpoint/2010/main" val="4134506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12640" y="764704"/>
            <a:ext cx="8915400" cy="914400"/>
          </a:xfrm>
        </p:spPr>
        <p:txBody>
          <a:bodyPr anchor="t">
            <a:normAutofit/>
          </a:bodyPr>
          <a:lstStyle/>
          <a:p>
            <a:r>
              <a:rPr lang="lv-LV" sz="3200" dirty="0" smtClean="0">
                <a:latin typeface="Arial" pitchFamily="34" charset="0"/>
                <a:cs typeface="Arial" pitchFamily="34" charset="0"/>
              </a:rPr>
              <a:t>Secinājumi II</a:t>
            </a:r>
            <a:endParaRPr lang="lv-LV" sz="3200" dirty="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EFD5DF2B-31B7-4DA8-8CF8-BD8BF404E814}" type="slidenum">
              <a:rPr lang="uk-UA" smtClean="0"/>
              <a:pPr/>
              <a:t>13</a:t>
            </a:fld>
            <a:endParaRPr lang="uk-UA" dirty="0"/>
          </a:p>
        </p:txBody>
      </p:sp>
      <p:sp>
        <p:nvSpPr>
          <p:cNvPr id="7" name="Content Placeholder 6"/>
          <p:cNvSpPr>
            <a:spLocks noGrp="1"/>
          </p:cNvSpPr>
          <p:nvPr>
            <p:ph idx="1"/>
          </p:nvPr>
        </p:nvSpPr>
        <p:spPr>
          <a:xfrm>
            <a:off x="272480" y="1340768"/>
            <a:ext cx="9361040" cy="5256584"/>
          </a:xfrm>
        </p:spPr>
        <p:txBody>
          <a:bodyPr>
            <a:normAutofit/>
          </a:bodyPr>
          <a:lstStyle/>
          <a:p>
            <a:pPr marL="0" indent="0">
              <a:lnSpc>
                <a:spcPct val="90000"/>
              </a:lnSpc>
              <a:spcBef>
                <a:spcPts val="600"/>
              </a:spcBef>
              <a:buNone/>
            </a:pPr>
            <a:endParaRPr lang="lv-LV" sz="1600" dirty="0" smtClean="0">
              <a:solidFill>
                <a:schemeClr val="bg1">
                  <a:lumMod val="95000"/>
                </a:schemeClr>
              </a:solidFill>
              <a:latin typeface="Arial" pitchFamily="34" charset="0"/>
              <a:cs typeface="Arial" pitchFamily="34" charset="0"/>
            </a:endParaRPr>
          </a:p>
          <a:p>
            <a:pPr>
              <a:lnSpc>
                <a:spcPct val="90000"/>
              </a:lnSpc>
              <a:spcBef>
                <a:spcPts val="600"/>
              </a:spcBef>
            </a:pPr>
            <a:r>
              <a:rPr lang="lv-LV" sz="1500" dirty="0">
                <a:solidFill>
                  <a:srgbClr val="F2F2F2"/>
                </a:solidFill>
                <a:latin typeface="Arial" pitchFamily="34" charset="0"/>
                <a:cs typeface="Arial" pitchFamily="34" charset="0"/>
              </a:rPr>
              <a:t>Pieaugot interneta pieejamībai un tajā piedāvātā satura daudzveidībai, auditorijas interešu lokā arvien vairāk iekļūst dažādu ārvalstu piedāvātais saturs. Visās grupas respondenti atzīst, ka arvien </a:t>
            </a:r>
            <a:r>
              <a:rPr lang="lv-LV" sz="1500" dirty="0" smtClean="0">
                <a:solidFill>
                  <a:srgbClr val="F2F2F2"/>
                </a:solidFill>
                <a:latin typeface="Arial" pitchFamily="34" charset="0"/>
                <a:cs typeface="Arial" pitchFamily="34" charset="0"/>
              </a:rPr>
              <a:t>biežāk </a:t>
            </a:r>
            <a:r>
              <a:rPr lang="lv-LV" sz="1500" dirty="0">
                <a:solidFill>
                  <a:srgbClr val="F2F2F2"/>
                </a:solidFill>
                <a:latin typeface="Arial" pitchFamily="34" charset="0"/>
                <a:cs typeface="Arial" pitchFamily="34" charset="0"/>
              </a:rPr>
              <a:t>viņi labprāt izvēlas skatīties dažādus Lielbritānijā, ASV, Krievijā u.c. </a:t>
            </a:r>
            <a:r>
              <a:rPr lang="lv-LV" sz="1500" dirty="0" smtClean="0">
                <a:solidFill>
                  <a:srgbClr val="F2F2F2"/>
                </a:solidFill>
                <a:latin typeface="Arial" pitchFamily="34" charset="0"/>
                <a:cs typeface="Arial" pitchFamily="34" charset="0"/>
              </a:rPr>
              <a:t>sagatavotus </a:t>
            </a:r>
            <a:r>
              <a:rPr lang="lv-LV" sz="1500" dirty="0">
                <a:solidFill>
                  <a:srgbClr val="F2F2F2"/>
                </a:solidFill>
                <a:latin typeface="Arial" pitchFamily="34" charset="0"/>
                <a:cs typeface="Arial" pitchFamily="34" charset="0"/>
              </a:rPr>
              <a:t>TV satura raidījumus.</a:t>
            </a:r>
          </a:p>
          <a:p>
            <a:pPr>
              <a:lnSpc>
                <a:spcPct val="90000"/>
              </a:lnSpc>
              <a:spcBef>
                <a:spcPts val="600"/>
              </a:spcBef>
            </a:pPr>
            <a:r>
              <a:rPr lang="lv-LV" sz="1500" dirty="0">
                <a:solidFill>
                  <a:srgbClr val="F2F2F2"/>
                </a:solidFill>
                <a:latin typeface="Arial" pitchFamily="34" charset="0"/>
                <a:cs typeface="Arial" pitchFamily="34" charset="0"/>
              </a:rPr>
              <a:t>Arvien pieaugoša TV auditorijas daļa, izvēloties TV ziņu raidījumus, labprāt informācijas salīdzināšanas nolūkos iepazīstas gan ar vietējo, gan Krievijas, gan arī ārvalstu TV kanālu piedāvājumu. Jo īpaši tas aktuāli krievu valodā runājošo vidū. Tomēr vērojama tendence, ka arī latviski runājošā auditorija labprāt jaunumus un ziņu informāciju skatās vairākos, atšķirīgos avotos, lai salīdzinot, izdarītu savus secinājumus.</a:t>
            </a:r>
          </a:p>
          <a:p>
            <a:pPr>
              <a:lnSpc>
                <a:spcPct val="90000"/>
              </a:lnSpc>
              <a:spcBef>
                <a:spcPts val="600"/>
              </a:spcBef>
            </a:pPr>
            <a:r>
              <a:rPr lang="lv-LV" sz="1500" dirty="0">
                <a:solidFill>
                  <a:srgbClr val="F2F2F2"/>
                </a:solidFill>
                <a:latin typeface="Arial" pitchFamily="34" charset="0"/>
                <a:cs typeface="Arial" pitchFamily="34" charset="0"/>
              </a:rPr>
              <a:t>Vērtējot vietējo ziņu raidījumu </a:t>
            </a:r>
            <a:r>
              <a:rPr lang="lv-LV" sz="1500" dirty="0" smtClean="0">
                <a:solidFill>
                  <a:srgbClr val="F2F2F2"/>
                </a:solidFill>
                <a:latin typeface="Arial" pitchFamily="34" charset="0"/>
                <a:cs typeface="Arial" pitchFamily="34" charset="0"/>
              </a:rPr>
              <a:t>saturu, </a:t>
            </a:r>
            <a:r>
              <a:rPr lang="lv-LV" sz="1500" dirty="0">
                <a:solidFill>
                  <a:srgbClr val="F2F2F2"/>
                </a:solidFill>
                <a:latin typeface="Arial" pitchFamily="34" charset="0"/>
                <a:cs typeface="Arial" pitchFamily="34" charset="0"/>
              </a:rPr>
              <a:t>respondenti atzīst, ka bieži vien ziņu raidījumi ir zaudējuši savu aktualitāti, jo to vietu aizņem internetā pieejamo ziņu portālu </a:t>
            </a:r>
            <a:r>
              <a:rPr lang="lv-LV" sz="1500" dirty="0" smtClean="0">
                <a:solidFill>
                  <a:srgbClr val="F2F2F2"/>
                </a:solidFill>
                <a:latin typeface="Arial" pitchFamily="34" charset="0"/>
                <a:cs typeface="Arial" pitchFamily="34" charset="0"/>
              </a:rPr>
              <a:t>informācija</a:t>
            </a:r>
            <a:r>
              <a:rPr lang="lv-LV" sz="1500" dirty="0">
                <a:solidFill>
                  <a:srgbClr val="F2F2F2"/>
                </a:solidFill>
                <a:latin typeface="Arial" pitchFamily="34" charset="0"/>
                <a:cs typeface="Arial" pitchFamily="34" charset="0"/>
              </a:rPr>
              <a:t>, kas arī bieži vien atsevišķām auditorijas daļām ir primārais ziņu un aktuālās </a:t>
            </a:r>
            <a:r>
              <a:rPr lang="lv-LV" sz="1500" dirty="0" smtClean="0">
                <a:solidFill>
                  <a:srgbClr val="F2F2F2"/>
                </a:solidFill>
                <a:latin typeface="Arial" pitchFamily="34" charset="0"/>
                <a:cs typeface="Arial" pitchFamily="34" charset="0"/>
              </a:rPr>
              <a:t>informācijas </a:t>
            </a:r>
            <a:r>
              <a:rPr lang="lv-LV" sz="1500" dirty="0">
                <a:solidFill>
                  <a:srgbClr val="F2F2F2"/>
                </a:solidFill>
                <a:latin typeface="Arial" pitchFamily="34" charset="0"/>
                <a:cs typeface="Arial" pitchFamily="34" charset="0"/>
              </a:rPr>
              <a:t>gūšanas avots. </a:t>
            </a:r>
          </a:p>
          <a:p>
            <a:pPr>
              <a:lnSpc>
                <a:spcPct val="90000"/>
              </a:lnSpc>
              <a:spcBef>
                <a:spcPts val="600"/>
              </a:spcBef>
            </a:pPr>
            <a:r>
              <a:rPr lang="lv-LV" sz="1500" dirty="0" smtClean="0">
                <a:solidFill>
                  <a:srgbClr val="F2F2F2"/>
                </a:solidFill>
                <a:latin typeface="Arial" pitchFamily="34" charset="0"/>
                <a:cs typeface="Arial" pitchFamily="34" charset="0"/>
              </a:rPr>
              <a:t>Vietējo ziņu raidījumiem tiek pārmesta pārlieku koncentrēšanās galvenokārt uz vietēja mēroga politiskajiem notikumiem, provinciālu domāšanu </a:t>
            </a:r>
            <a:r>
              <a:rPr lang="lv-LV" sz="1500" i="1" dirty="0" smtClean="0">
                <a:solidFill>
                  <a:srgbClr val="F2F2F2"/>
                </a:solidFill>
                <a:latin typeface="Arial" pitchFamily="34" charset="0"/>
                <a:cs typeface="Arial" pitchFamily="34" charset="0"/>
              </a:rPr>
              <a:t>«kas skar tikai mūs pašus</a:t>
            </a:r>
            <a:r>
              <a:rPr lang="lv-LV" sz="1500" dirty="0" smtClean="0">
                <a:solidFill>
                  <a:srgbClr val="F2F2F2"/>
                </a:solidFill>
                <a:latin typeface="Arial" pitchFamily="34" charset="0"/>
                <a:cs typeface="Arial" pitchFamily="34" charset="0"/>
              </a:rPr>
              <a:t>». Pietrūkst ekspertu viedokļu, analītisku, politisko situāciju iztirzājošu un skaidrojošu raidījumu par notiekošo arī citās pasaules valstīs (piemēram, Austrumu valstīs, Āfrikā). Daļa respondentu norāda uz vietējo TV ziņu </a:t>
            </a:r>
            <a:r>
              <a:rPr lang="lv-LV" sz="1500" i="1" dirty="0" smtClean="0">
                <a:solidFill>
                  <a:srgbClr val="F2F2F2"/>
                </a:solidFill>
                <a:latin typeface="Arial" pitchFamily="34" charset="0"/>
                <a:cs typeface="Arial" pitchFamily="34" charset="0"/>
              </a:rPr>
              <a:t>«nespēju tikt līdzi notikumiem», </a:t>
            </a:r>
            <a:r>
              <a:rPr lang="lv-LV" sz="1500" dirty="0" smtClean="0">
                <a:solidFill>
                  <a:srgbClr val="F2F2F2"/>
                </a:solidFill>
                <a:latin typeface="Arial" pitchFamily="34" charset="0"/>
                <a:cs typeface="Arial" pitchFamily="34" charset="0"/>
              </a:rPr>
              <a:t>operativitātes trūkumu.</a:t>
            </a:r>
          </a:p>
          <a:p>
            <a:pPr>
              <a:lnSpc>
                <a:spcPct val="90000"/>
              </a:lnSpc>
              <a:spcBef>
                <a:spcPts val="600"/>
              </a:spcBef>
            </a:pPr>
            <a:r>
              <a:rPr lang="lv-LV" sz="1500" dirty="0" smtClean="0">
                <a:solidFill>
                  <a:srgbClr val="F2F2F2"/>
                </a:solidFill>
                <a:latin typeface="Arial" pitchFamily="34" charset="0"/>
                <a:cs typeface="Arial" pitchFamily="34" charset="0"/>
              </a:rPr>
              <a:t>Interese </a:t>
            </a:r>
            <a:r>
              <a:rPr lang="lv-LV" sz="1500" dirty="0">
                <a:solidFill>
                  <a:srgbClr val="F2F2F2"/>
                </a:solidFill>
                <a:latin typeface="Arial" pitchFamily="34" charset="0"/>
                <a:cs typeface="Arial" pitchFamily="34" charset="0"/>
              </a:rPr>
              <a:t>par notiekošo savā un citos reģionos vairāk raksturīga tieši lauku un reģionu iedzīvotājiem.   Vairākumam pētījuma dalībnieku šķiet, ka esošie reģionālie TV kanāli neatspoguļo pietiekami plašu  informāciju par notiekošo novados, pietrūkst dzīvesstāstu raidījumu – «gribās zināt, kā dzīvo citur Latvijā»,  pozitīvu notikumu (jaunu skolu, ražotņu atklāšana, stāsti par veiksmīgiem uzņēmējiem) atspoguļojuma. </a:t>
            </a:r>
          </a:p>
        </p:txBody>
      </p:sp>
    </p:spTree>
    <p:extLst>
      <p:ext uri="{BB962C8B-B14F-4D97-AF65-F5344CB8AC3E}">
        <p14:creationId xmlns:p14="http://schemas.microsoft.com/office/powerpoint/2010/main" val="2587681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5948" y="2564904"/>
            <a:ext cx="8215444" cy="1362075"/>
          </a:xfrm>
        </p:spPr>
        <p:txBody>
          <a:bodyPr/>
          <a:lstStyle/>
          <a:p>
            <a:r>
              <a:rPr lang="lv-LV" dirty="0" smtClean="0">
                <a:latin typeface="Arial" pitchFamily="34" charset="0"/>
                <a:cs typeface="Arial" pitchFamily="34" charset="0"/>
              </a:rPr>
              <a:t>REZULTĀTI</a:t>
            </a:r>
            <a:endParaRPr lang="lv-LV" dirty="0">
              <a:latin typeface="Arial" pitchFamily="34" charset="0"/>
              <a:cs typeface="Arial" pitchFamily="34" charset="0"/>
            </a:endParaRPr>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794902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6496" y="2420888"/>
            <a:ext cx="8915400" cy="1143000"/>
          </a:xfrm>
        </p:spPr>
        <p:txBody>
          <a:bodyPr/>
          <a:lstStyle/>
          <a:p>
            <a:pPr algn="ctr"/>
            <a:r>
              <a:rPr lang="lv-LV" dirty="0" smtClean="0">
                <a:latin typeface="Arial" pitchFamily="34" charset="0"/>
                <a:cs typeface="Arial" pitchFamily="34" charset="0"/>
              </a:rPr>
              <a:t>TV skatīšanās paradumi</a:t>
            </a:r>
            <a:endParaRPr lang="lv-LV" dirty="0">
              <a:latin typeface="Arial" pitchFamily="34" charset="0"/>
              <a:cs typeface="Arial" pitchFamily="34" charset="0"/>
            </a:endParaRPr>
          </a:p>
        </p:txBody>
      </p:sp>
    </p:spTree>
    <p:extLst>
      <p:ext uri="{BB962C8B-B14F-4D97-AF65-F5344CB8AC3E}">
        <p14:creationId xmlns:p14="http://schemas.microsoft.com/office/powerpoint/2010/main" val="28140919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480" y="426368"/>
            <a:ext cx="8915400" cy="914400"/>
          </a:xfrm>
        </p:spPr>
        <p:txBody>
          <a:bodyPr anchor="t">
            <a:normAutofit/>
          </a:bodyPr>
          <a:lstStyle/>
          <a:p>
            <a:r>
              <a:rPr lang="lv-LV" sz="3200" dirty="0" smtClean="0">
                <a:latin typeface="Arial" pitchFamily="34" charset="0"/>
                <a:cs typeface="Arial" pitchFamily="34" charset="0"/>
              </a:rPr>
              <a:t>Vispārējie TV skatīšanās paradumi I</a:t>
            </a:r>
            <a:endParaRPr lang="lv-LV" sz="3200" dirty="0">
              <a:latin typeface="Arial" pitchFamily="34" charset="0"/>
              <a:cs typeface="Arial" pitchFamily="34" charset="0"/>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476226164"/>
              </p:ext>
            </p:extLst>
          </p:nvPr>
        </p:nvGraphicFramePr>
        <p:xfrm>
          <a:off x="200472" y="1340768"/>
          <a:ext cx="9289032"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EFD5DF2B-31B7-4DA8-8CF8-BD8BF404E814}" type="slidenum">
              <a:rPr lang="uk-UA" smtClean="0"/>
              <a:pPr/>
              <a:t>16</a:t>
            </a:fld>
            <a:endParaRPr lang="uk-UA" dirty="0"/>
          </a:p>
        </p:txBody>
      </p:sp>
    </p:spTree>
    <p:extLst>
      <p:ext uri="{BB962C8B-B14F-4D97-AF65-F5344CB8AC3E}">
        <p14:creationId xmlns:p14="http://schemas.microsoft.com/office/powerpoint/2010/main" val="36783476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188640"/>
            <a:ext cx="8915400" cy="914400"/>
          </a:xfrm>
        </p:spPr>
        <p:txBody>
          <a:bodyPr>
            <a:normAutofit/>
          </a:bodyPr>
          <a:lstStyle/>
          <a:p>
            <a:r>
              <a:rPr lang="lv-LV" sz="3200" dirty="0" smtClean="0">
                <a:latin typeface="Arial" pitchFamily="34" charset="0"/>
                <a:cs typeface="Arial" pitchFamily="34" charset="0"/>
              </a:rPr>
              <a:t>Vispārējie TV skatīšanās paradumi II</a:t>
            </a:r>
            <a:endParaRPr lang="lv-LV" sz="3200" dirty="0">
              <a:latin typeface="Arial" pitchFamily="34" charset="0"/>
              <a:cs typeface="Arial" pitchFamily="34" charset="0"/>
            </a:endParaRPr>
          </a:p>
        </p:txBody>
      </p:sp>
      <p:graphicFrame>
        <p:nvGraphicFramePr>
          <p:cNvPr id="30" name="Diagram 29"/>
          <p:cNvGraphicFramePr/>
          <p:nvPr>
            <p:extLst>
              <p:ext uri="{D42A27DB-BD31-4B8C-83A1-F6EECF244321}">
                <p14:modId xmlns:p14="http://schemas.microsoft.com/office/powerpoint/2010/main" val="3254157827"/>
              </p:ext>
            </p:extLst>
          </p:nvPr>
        </p:nvGraphicFramePr>
        <p:xfrm>
          <a:off x="1554862" y="2132856"/>
          <a:ext cx="5806514" cy="3436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1" name="Group 30"/>
          <p:cNvGrpSpPr/>
          <p:nvPr/>
        </p:nvGrpSpPr>
        <p:grpSpPr bwMode="auto">
          <a:xfrm>
            <a:off x="7065785" y="3692202"/>
            <a:ext cx="1631631" cy="1248966"/>
            <a:chOff x="1281944" y="2616992"/>
            <a:chExt cx="1712977" cy="1476884"/>
          </a:xfrm>
          <a:scene3d>
            <a:camera prst="orthographicFront"/>
            <a:lightRig rig="chilly" dir="t"/>
          </a:scene3d>
        </p:grpSpPr>
        <p:sp>
          <p:nvSpPr>
            <p:cNvPr id="50" name="Hexagon 49"/>
            <p:cNvSpPr/>
            <p:nvPr/>
          </p:nvSpPr>
          <p:spPr>
            <a:xfrm>
              <a:off x="1281944" y="2616992"/>
              <a:ext cx="1712977" cy="1476884"/>
            </a:xfrm>
            <a:prstGeom prst="hexagon">
              <a:avLst>
                <a:gd name="adj" fmla="val 25000"/>
                <a:gd name="vf" fmla="val 115470"/>
              </a:avLst>
            </a:prstGeom>
            <a:solidFill>
              <a:schemeClr val="accent2">
                <a:lumMod val="75000"/>
              </a:schemeClr>
            </a:solidFill>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51" name="Hexagon 4"/>
            <p:cNvSpPr/>
            <p:nvPr/>
          </p:nvSpPr>
          <p:spPr>
            <a:xfrm>
              <a:off x="1558559" y="2816650"/>
              <a:ext cx="1181332" cy="1018514"/>
            </a:xfrm>
            <a:prstGeom prst="rect">
              <a:avLst/>
            </a:prstGeom>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300" dirty="0" smtClean="0">
                  <a:solidFill>
                    <a:schemeClr val="tx2"/>
                  </a:solidFill>
                  <a:latin typeface="Arial" pitchFamily="34" charset="0"/>
                  <a:cs typeface="Arial" pitchFamily="34" charset="0"/>
                </a:rPr>
                <a:t>Zinātkāres apmierināšanai</a:t>
              </a:r>
              <a:endParaRPr lang="lv-LV" sz="1300" dirty="0">
                <a:solidFill>
                  <a:schemeClr val="tx2"/>
                </a:solidFill>
                <a:latin typeface="Arial" pitchFamily="34" charset="0"/>
                <a:cs typeface="Arial" pitchFamily="34" charset="0"/>
              </a:endParaRPr>
            </a:p>
          </p:txBody>
        </p:sp>
      </p:grpSp>
      <p:grpSp>
        <p:nvGrpSpPr>
          <p:cNvPr id="32" name="Group 31"/>
          <p:cNvGrpSpPr/>
          <p:nvPr/>
        </p:nvGrpSpPr>
        <p:grpSpPr bwMode="auto">
          <a:xfrm>
            <a:off x="4329482" y="5013176"/>
            <a:ext cx="1631630" cy="1248966"/>
            <a:chOff x="1296251" y="2655885"/>
            <a:chExt cx="1712976" cy="1476884"/>
          </a:xfrm>
          <a:scene3d>
            <a:camera prst="orthographicFront"/>
            <a:lightRig rig="chilly" dir="t"/>
          </a:scene3d>
        </p:grpSpPr>
        <p:sp>
          <p:nvSpPr>
            <p:cNvPr id="48" name="Hexagon 47"/>
            <p:cNvSpPr/>
            <p:nvPr/>
          </p:nvSpPr>
          <p:spPr>
            <a:xfrm>
              <a:off x="1296251" y="2655885"/>
              <a:ext cx="1712976" cy="1476884"/>
            </a:xfrm>
            <a:prstGeom prst="hexagon">
              <a:avLst>
                <a:gd name="adj" fmla="val 25000"/>
                <a:gd name="vf" fmla="val 115470"/>
              </a:avLst>
            </a:prstGeom>
            <a:solidFill>
              <a:srgbClr val="FFE11B"/>
            </a:solidFill>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49" name="Hexagon 4"/>
            <p:cNvSpPr/>
            <p:nvPr/>
          </p:nvSpPr>
          <p:spPr>
            <a:xfrm>
              <a:off x="1572865" y="2914597"/>
              <a:ext cx="1181332" cy="1018514"/>
            </a:xfrm>
            <a:prstGeom prst="rect">
              <a:avLst/>
            </a:prstGeom>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Pa ceļam, </a:t>
              </a:r>
              <a:r>
                <a:rPr lang="lv-LV" sz="1300" dirty="0" smtClean="0">
                  <a:solidFill>
                    <a:schemeClr val="tx2"/>
                  </a:solidFill>
                  <a:latin typeface="Arial" pitchFamily="34" charset="0"/>
                  <a:cs typeface="Arial" pitchFamily="34" charset="0"/>
                </a:rPr>
                <a:t>sabiedriskajā</a:t>
              </a:r>
              <a:r>
                <a:rPr lang="lv-LV" sz="1400" dirty="0" smtClean="0">
                  <a:solidFill>
                    <a:schemeClr val="tx2"/>
                  </a:solidFill>
                  <a:latin typeface="Arial" pitchFamily="34" charset="0"/>
                  <a:cs typeface="Arial" pitchFamily="34" charset="0"/>
                </a:rPr>
                <a:t> transportā (planšetēs, telefonos)</a:t>
              </a:r>
              <a:endParaRPr lang="lv-LV" sz="1400" dirty="0">
                <a:solidFill>
                  <a:schemeClr val="tx2"/>
                </a:solidFill>
                <a:latin typeface="Arial" pitchFamily="34" charset="0"/>
                <a:cs typeface="Arial" pitchFamily="34" charset="0"/>
              </a:endParaRPr>
            </a:p>
          </p:txBody>
        </p:sp>
      </p:grpSp>
      <p:sp>
        <p:nvSpPr>
          <p:cNvPr id="46" name="Hexagon 45"/>
          <p:cNvSpPr/>
          <p:nvPr/>
        </p:nvSpPr>
        <p:spPr bwMode="auto">
          <a:xfrm>
            <a:off x="1640632" y="4941168"/>
            <a:ext cx="1631630" cy="1248966"/>
          </a:xfrm>
          <a:prstGeom prst="hexagon">
            <a:avLst>
              <a:gd name="adj" fmla="val 25000"/>
              <a:gd name="vf" fmla="val 115470"/>
            </a:avLst>
          </a:prstGeom>
          <a:solidFill>
            <a:schemeClr val="tx2">
              <a:lumMod val="40000"/>
              <a:lumOff val="60000"/>
            </a:schemeClr>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47" name="Hexagon 4"/>
          <p:cNvSpPr/>
          <p:nvPr/>
        </p:nvSpPr>
        <p:spPr bwMode="auto">
          <a:xfrm>
            <a:off x="1893831" y="5134984"/>
            <a:ext cx="1125233" cy="861333"/>
          </a:xfrm>
          <a:prstGeom prst="rect">
            <a:avLst/>
          </a:prstGeom>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Labākam miegam</a:t>
            </a:r>
            <a:endParaRPr lang="lv-LV" sz="1400" dirty="0">
              <a:solidFill>
                <a:schemeClr val="tx2"/>
              </a:solidFill>
              <a:latin typeface="Arial" pitchFamily="34" charset="0"/>
              <a:cs typeface="Arial" pitchFamily="34" charset="0"/>
            </a:endParaRPr>
          </a:p>
        </p:txBody>
      </p:sp>
      <p:grpSp>
        <p:nvGrpSpPr>
          <p:cNvPr id="34" name="Group 33"/>
          <p:cNvGrpSpPr/>
          <p:nvPr/>
        </p:nvGrpSpPr>
        <p:grpSpPr bwMode="auto">
          <a:xfrm>
            <a:off x="5692712" y="2876943"/>
            <a:ext cx="1631630" cy="1248966"/>
            <a:chOff x="1464259" y="2506085"/>
            <a:chExt cx="1712976" cy="1476884"/>
          </a:xfrm>
          <a:scene3d>
            <a:camera prst="orthographicFront"/>
            <a:lightRig rig="chilly" dir="t"/>
          </a:scene3d>
        </p:grpSpPr>
        <p:sp>
          <p:nvSpPr>
            <p:cNvPr id="44" name="Hexagon 43"/>
            <p:cNvSpPr/>
            <p:nvPr/>
          </p:nvSpPr>
          <p:spPr>
            <a:xfrm>
              <a:off x="1464259" y="2506085"/>
              <a:ext cx="1712976" cy="1476884"/>
            </a:xfrm>
            <a:prstGeom prst="hexagon">
              <a:avLst>
                <a:gd name="adj" fmla="val 25000"/>
                <a:gd name="vf" fmla="val 115470"/>
              </a:avLst>
            </a:prstGeom>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45" name="Hexagon 4"/>
            <p:cNvSpPr/>
            <p:nvPr/>
          </p:nvSpPr>
          <p:spPr>
            <a:xfrm>
              <a:off x="1730081" y="2735270"/>
              <a:ext cx="1181332" cy="1018514"/>
            </a:xfrm>
            <a:prstGeom prst="rect">
              <a:avLst/>
            </a:prstGeom>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Jaunas informācijas iegūšanai</a:t>
              </a:r>
              <a:endParaRPr lang="lv-LV" sz="1400" dirty="0">
                <a:solidFill>
                  <a:schemeClr val="tx2"/>
                </a:solidFill>
                <a:latin typeface="Arial" pitchFamily="34" charset="0"/>
                <a:cs typeface="Arial" pitchFamily="34" charset="0"/>
              </a:endParaRPr>
            </a:p>
          </p:txBody>
        </p:sp>
      </p:grpSp>
      <p:sp>
        <p:nvSpPr>
          <p:cNvPr id="42" name="Hexagon 41"/>
          <p:cNvSpPr/>
          <p:nvPr/>
        </p:nvSpPr>
        <p:spPr bwMode="auto">
          <a:xfrm>
            <a:off x="2936776" y="1484784"/>
            <a:ext cx="1631630" cy="1248966"/>
          </a:xfrm>
          <a:prstGeom prst="hexagon">
            <a:avLst>
              <a:gd name="adj" fmla="val 25000"/>
              <a:gd name="vf" fmla="val 115470"/>
            </a:avLst>
          </a:prstGeom>
          <a:solidFill>
            <a:schemeClr val="accent5">
              <a:lumMod val="40000"/>
              <a:lumOff val="60000"/>
            </a:schemeClr>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43" name="Hexagon 4"/>
          <p:cNvSpPr/>
          <p:nvPr/>
        </p:nvSpPr>
        <p:spPr bwMode="auto">
          <a:xfrm>
            <a:off x="3152800" y="1700808"/>
            <a:ext cx="1125233" cy="861333"/>
          </a:xfrm>
          <a:prstGeom prst="rect">
            <a:avLst/>
          </a:prstGeom>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Mērķtiecīga, konkrētu raidījumu izvēle</a:t>
            </a:r>
            <a:endParaRPr lang="lv-LV" sz="1400" dirty="0">
              <a:solidFill>
                <a:schemeClr val="tx2"/>
              </a:solidFill>
              <a:latin typeface="Arial" pitchFamily="34" charset="0"/>
              <a:cs typeface="Arial" pitchFamily="34" charset="0"/>
            </a:endParaRPr>
          </a:p>
        </p:txBody>
      </p:sp>
      <p:sp>
        <p:nvSpPr>
          <p:cNvPr id="40" name="Hexagon 39"/>
          <p:cNvSpPr/>
          <p:nvPr/>
        </p:nvSpPr>
        <p:spPr bwMode="auto">
          <a:xfrm>
            <a:off x="272480" y="3068960"/>
            <a:ext cx="1631630" cy="1248966"/>
          </a:xfrm>
          <a:prstGeom prst="hexagon">
            <a:avLst>
              <a:gd name="adj" fmla="val 25000"/>
              <a:gd name="vf" fmla="val 115470"/>
            </a:avLst>
          </a:prstGeom>
          <a:solidFill>
            <a:schemeClr val="accent3">
              <a:lumMod val="60000"/>
              <a:lumOff val="40000"/>
            </a:schemeClr>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41" name="Hexagon 4"/>
          <p:cNvSpPr/>
          <p:nvPr/>
        </p:nvSpPr>
        <p:spPr bwMode="auto">
          <a:xfrm>
            <a:off x="442380" y="3267239"/>
            <a:ext cx="1125233" cy="861333"/>
          </a:xfrm>
          <a:prstGeom prst="rect">
            <a:avLst/>
          </a:prstGeom>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Maltītes laikā</a:t>
            </a:r>
            <a:endParaRPr lang="lv-LV" sz="1400" dirty="0">
              <a:solidFill>
                <a:schemeClr val="tx2"/>
              </a:solidFill>
              <a:latin typeface="Arial" pitchFamily="34" charset="0"/>
              <a:cs typeface="Arial" pitchFamily="34" charset="0"/>
            </a:endParaRPr>
          </a:p>
        </p:txBody>
      </p:sp>
      <p:sp>
        <p:nvSpPr>
          <p:cNvPr id="38" name="Hexagon 37"/>
          <p:cNvSpPr/>
          <p:nvPr/>
        </p:nvSpPr>
        <p:spPr bwMode="auto">
          <a:xfrm>
            <a:off x="1577402" y="2207093"/>
            <a:ext cx="1631630" cy="1248966"/>
          </a:xfrm>
          <a:prstGeom prst="hexagon">
            <a:avLst>
              <a:gd name="adj" fmla="val 25000"/>
              <a:gd name="vf" fmla="val 115470"/>
            </a:avLst>
          </a:prstGeom>
          <a:solidFill>
            <a:srgbClr val="660066"/>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sp>
      <p:sp>
        <p:nvSpPr>
          <p:cNvPr id="39" name="Hexagon 4"/>
          <p:cNvSpPr/>
          <p:nvPr/>
        </p:nvSpPr>
        <p:spPr bwMode="auto">
          <a:xfrm>
            <a:off x="1830601" y="2400909"/>
            <a:ext cx="1125233" cy="861333"/>
          </a:xfrm>
          <a:prstGeom prst="rect">
            <a:avLst/>
          </a:prstGeom>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lIns="0" tIns="19050" rIns="0" bIns="19050" spcCol="1270" anchor="ctr"/>
          <a:lstStyle/>
          <a:p>
            <a:pPr algn="ctr" defTabSz="666750" fontAlgn="auto">
              <a:lnSpc>
                <a:spcPct val="90000"/>
              </a:lnSpc>
              <a:spcAft>
                <a:spcPct val="35000"/>
              </a:spcAft>
              <a:defRPr/>
            </a:pPr>
            <a:r>
              <a:rPr lang="lv-LV" sz="1400" dirty="0" smtClean="0">
                <a:solidFill>
                  <a:schemeClr val="tx2"/>
                </a:solidFill>
                <a:latin typeface="Arial" pitchFamily="34" charset="0"/>
                <a:cs typeface="Arial" pitchFamily="34" charset="0"/>
              </a:rPr>
              <a:t>Skatīšanās fonā</a:t>
            </a:r>
            <a:endParaRPr lang="lv-LV" sz="1400" dirty="0">
              <a:solidFill>
                <a:schemeClr val="tx2"/>
              </a:solidFill>
              <a:latin typeface="Arial" pitchFamily="34" charset="0"/>
              <a:cs typeface="Arial" pitchFamily="34" charset="0"/>
            </a:endParaRPr>
          </a:p>
        </p:txBody>
      </p:sp>
      <p:sp>
        <p:nvSpPr>
          <p:cNvPr id="53" name="Hexagon 52"/>
          <p:cNvSpPr/>
          <p:nvPr/>
        </p:nvSpPr>
        <p:spPr bwMode="auto">
          <a:xfrm>
            <a:off x="5727274" y="1562152"/>
            <a:ext cx="1631630" cy="1248966"/>
          </a:xfrm>
          <a:prstGeom prst="hexagon">
            <a:avLst>
              <a:gd name="adj" fmla="val 25000"/>
              <a:gd name="vf" fmla="val 115470"/>
            </a:avLst>
          </a:prstGeom>
          <a:solidFill>
            <a:schemeClr val="accent4">
              <a:lumMod val="40000"/>
              <a:lumOff val="60000"/>
            </a:schemeClr>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txBody>
          <a:bodyPr/>
          <a:lstStyle/>
          <a:p>
            <a:pPr algn="ctr"/>
            <a:r>
              <a:rPr lang="lv-LV" sz="1300" i="1" dirty="0" smtClean="0">
                <a:solidFill>
                  <a:schemeClr val="tx2"/>
                </a:solidFill>
                <a:latin typeface="Arial" pitchFamily="34" charset="0"/>
                <a:cs typeface="Arial" pitchFamily="34" charset="0"/>
              </a:rPr>
              <a:t>«spaidot pogas», «pults sports»</a:t>
            </a:r>
            <a:endParaRPr lang="lv-LV" sz="1300" i="1" dirty="0">
              <a:solidFill>
                <a:schemeClr val="tx2"/>
              </a:solidFill>
              <a:latin typeface="Arial" pitchFamily="34" charset="0"/>
              <a:cs typeface="Arial" pitchFamily="34" charset="0"/>
            </a:endParaRPr>
          </a:p>
        </p:txBody>
      </p:sp>
      <p:sp>
        <p:nvSpPr>
          <p:cNvPr id="54" name="Hexagon 53"/>
          <p:cNvSpPr/>
          <p:nvPr/>
        </p:nvSpPr>
        <p:spPr bwMode="auto">
          <a:xfrm>
            <a:off x="7130619" y="2254518"/>
            <a:ext cx="1631630" cy="1248966"/>
          </a:xfrm>
          <a:prstGeom prst="hexagon">
            <a:avLst>
              <a:gd name="adj" fmla="val 25000"/>
              <a:gd name="vf" fmla="val 115470"/>
            </a:avLst>
          </a:prstGeom>
          <a:solidFill>
            <a:schemeClr val="accent5">
              <a:lumMod val="20000"/>
              <a:lumOff val="80000"/>
            </a:schemeClr>
          </a:solidFill>
          <a:scene3d>
            <a:camera prst="orthographicFront"/>
            <a:lightRig rig="chilly" dir="t"/>
          </a:scene3d>
          <a:sp3d prstMaterial="translucentPowder">
            <a:bevelT w="127000" h="25400" prst="softRound"/>
          </a:sp3d>
        </p:spPr>
        <p:style>
          <a:lnRef idx="1">
            <a:schemeClr val="accent4">
              <a:alpha val="90000"/>
              <a:hueOff val="0"/>
              <a:satOff val="0"/>
              <a:lumOff val="0"/>
              <a:alphaOff val="0"/>
            </a:schemeClr>
          </a:lnRef>
          <a:fillRef idx="1">
            <a:schemeClr val="accent4">
              <a:alpha val="90000"/>
              <a:hueOff val="0"/>
              <a:satOff val="0"/>
              <a:lumOff val="0"/>
              <a:alphaOff val="0"/>
            </a:schemeClr>
          </a:fillRef>
          <a:effectRef idx="0">
            <a:schemeClr val="accent4">
              <a:alpha val="90000"/>
              <a:hueOff val="0"/>
              <a:satOff val="0"/>
              <a:lumOff val="0"/>
              <a:alphaOff val="0"/>
            </a:schemeClr>
          </a:effectRef>
          <a:fontRef idx="minor">
            <a:schemeClr val="lt1"/>
          </a:fontRef>
        </p:style>
        <p:txBody>
          <a:bodyPr/>
          <a:lstStyle/>
          <a:p>
            <a:pPr algn="ctr"/>
            <a:r>
              <a:rPr lang="lv-LV" sz="1400" dirty="0" smtClean="0">
                <a:solidFill>
                  <a:schemeClr val="tx2"/>
                </a:solidFill>
                <a:latin typeface="Arial" pitchFamily="34" charset="0"/>
                <a:cs typeface="Arial" pitchFamily="34" charset="0"/>
              </a:rPr>
              <a:t>Spontāni izvēloties, ko skatīties </a:t>
            </a:r>
            <a:endParaRPr lang="lv-LV" sz="1400" dirty="0">
              <a:solidFill>
                <a:schemeClr val="tx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17</a:t>
            </a:fld>
            <a:endParaRPr lang="uk-UA" dirty="0"/>
          </a:p>
        </p:txBody>
      </p:sp>
    </p:spTree>
    <p:extLst>
      <p:ext uri="{BB962C8B-B14F-4D97-AF65-F5344CB8AC3E}">
        <p14:creationId xmlns:p14="http://schemas.microsoft.com/office/powerpoint/2010/main" val="19486884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080" y="44624"/>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548680"/>
            <a:ext cx="8924299" cy="5760640"/>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lv-LV" sz="1200" i="1" dirty="0" smtClean="0">
                <a:solidFill>
                  <a:schemeClr val="tx2"/>
                </a:solidFill>
                <a:latin typeface="Arial" pitchFamily="34" charset="0"/>
                <a:cs typeface="Arial" pitchFamily="34" charset="0"/>
              </a:rPr>
              <a:t>«Televizoru skatos mērķtiecīgi, jo plānoju to, ko es skatīšos.»</a:t>
            </a:r>
          </a:p>
          <a:p>
            <a:pPr algn="ctr">
              <a:spcBef>
                <a:spcPts val="600"/>
              </a:spcBef>
            </a:pPr>
            <a:r>
              <a:rPr lang="lv-LV" sz="1200" i="1" dirty="0" smtClean="0">
                <a:solidFill>
                  <a:schemeClr val="tx2"/>
                </a:solidFill>
                <a:latin typeface="Arial" pitchFamily="34" charset="0"/>
                <a:cs typeface="Arial" pitchFamily="34" charset="0"/>
              </a:rPr>
              <a:t>«izmantoju Nordex autobusā piedāvāto Wi-fi un lietoju planšeti, paskatos to, ko neesmu redzējusi. (...) principā tas ir autobuss un tie ir ieraksti.»</a:t>
            </a:r>
          </a:p>
          <a:p>
            <a:pPr algn="ctr">
              <a:spcBef>
                <a:spcPts val="600"/>
              </a:spcBef>
            </a:pPr>
            <a:r>
              <a:rPr lang="lv-LV" sz="1200" i="1" dirty="0" smtClean="0">
                <a:solidFill>
                  <a:schemeClr val="tx2"/>
                </a:solidFill>
                <a:latin typeface="Arial" pitchFamily="34" charset="0"/>
                <a:cs typeface="Arial" pitchFamily="34" charset="0"/>
              </a:rPr>
              <a:t>«Tam ir jābūt izzinošam, praktiskam. (...) Man burtiski nav svarīgs formāts, televīzija. Tas varbūt jebkurš (kanāls). (...) Ja mani piesaista, tad es skatos.»</a:t>
            </a:r>
          </a:p>
          <a:p>
            <a:pPr algn="ctr">
              <a:spcBef>
                <a:spcPts val="600"/>
              </a:spcBef>
            </a:pPr>
            <a:r>
              <a:rPr lang="lv-LV" sz="1200" i="1" dirty="0" smtClean="0">
                <a:solidFill>
                  <a:schemeClr val="tx2"/>
                </a:solidFill>
                <a:latin typeface="Arial" pitchFamily="34" charset="0"/>
                <a:cs typeface="Arial" pitchFamily="34" charset="0"/>
              </a:rPr>
              <a:t>«Es skatos visu. Ja ir kas interesants, tad slēdz iekšā un skaties!»</a:t>
            </a:r>
          </a:p>
          <a:p>
            <a:pPr algn="ctr">
              <a:spcBef>
                <a:spcPts val="600"/>
              </a:spcBef>
            </a:pPr>
            <a:r>
              <a:rPr lang="lv-LV" sz="1200" i="1" dirty="0" smtClean="0">
                <a:solidFill>
                  <a:schemeClr val="tx2"/>
                </a:solidFill>
                <a:latin typeface="Arial" pitchFamily="34" charset="0"/>
                <a:cs typeface="Arial" pitchFamily="34" charset="0"/>
              </a:rPr>
              <a:t>«Kad bērni guļ, vai retos gadījumos, kad nav mājās, tad skatos, ko arhīvā ir iespējams noskatīties.»</a:t>
            </a:r>
          </a:p>
          <a:p>
            <a:pPr algn="ctr">
              <a:spcBef>
                <a:spcPts val="600"/>
              </a:spcBef>
            </a:pPr>
            <a:r>
              <a:rPr lang="lv-LV" sz="1200" i="1" dirty="0" smtClean="0">
                <a:solidFill>
                  <a:schemeClr val="tx2"/>
                </a:solidFill>
                <a:latin typeface="Arial" pitchFamily="34" charset="0"/>
                <a:cs typeface="Arial" pitchFamily="34" charset="0"/>
              </a:rPr>
              <a:t>«Es pārsvarā </a:t>
            </a:r>
            <a:r>
              <a:rPr lang="lv-LV" sz="1200" i="1" dirty="0" err="1" smtClean="0">
                <a:solidFill>
                  <a:schemeClr val="tx2"/>
                </a:solidFill>
                <a:latin typeface="Arial" pitchFamily="34" charset="0"/>
                <a:cs typeface="Arial" pitchFamily="34" charset="0"/>
              </a:rPr>
              <a:t>monitorēju</a:t>
            </a:r>
            <a:r>
              <a:rPr lang="lv-LV" sz="1200" i="1" dirty="0" smtClean="0">
                <a:solidFill>
                  <a:schemeClr val="tx2"/>
                </a:solidFill>
                <a:latin typeface="Arial" pitchFamily="34" charset="0"/>
                <a:cs typeface="Arial" pitchFamily="34" charset="0"/>
              </a:rPr>
              <a:t> kanālus, mani ļoti grūti pārsteigt ir. Tas ir tas līdzeklis, kas palīdz atslēgties no ikdienas, no studijām, no darba.»</a:t>
            </a:r>
          </a:p>
          <a:p>
            <a:pPr algn="ctr">
              <a:spcBef>
                <a:spcPts val="600"/>
              </a:spcBef>
            </a:pPr>
            <a:r>
              <a:rPr lang="lv-LV" sz="1200" i="1" dirty="0" smtClean="0">
                <a:solidFill>
                  <a:schemeClr val="tx2"/>
                </a:solidFill>
                <a:latin typeface="Arial" pitchFamily="34" charset="0"/>
                <a:cs typeface="Arial" pitchFamily="34" charset="0"/>
              </a:rPr>
              <a:t>«Es šķirstu, izvēlos pēc nejaušības principa. Man ziņas – nē. Bet ja ir kaut kas interesants ziņās, tad apstājos un skatos.»</a:t>
            </a:r>
          </a:p>
          <a:p>
            <a:pPr algn="ctr">
              <a:spcBef>
                <a:spcPts val="600"/>
              </a:spcBef>
            </a:pPr>
            <a:r>
              <a:rPr lang="lv-LV" sz="1200" i="1" dirty="0" smtClean="0">
                <a:solidFill>
                  <a:schemeClr val="tx2"/>
                </a:solidFill>
                <a:latin typeface="Arial" pitchFamily="34" charset="0"/>
                <a:cs typeface="Arial" pitchFamily="34" charset="0"/>
              </a:rPr>
              <a:t>«Mums mājās daudz kas notiek ieraduma pēc. No rīta tās «900 sekundes». (...) Un kaut kā tas ir iegājies – no rītiem pieceļas, uzreiz ieslēdz.»</a:t>
            </a:r>
          </a:p>
          <a:p>
            <a:pPr algn="ctr">
              <a:spcBef>
                <a:spcPts val="600"/>
              </a:spcBef>
            </a:pPr>
            <a:r>
              <a:rPr lang="lv-LV" sz="1200" i="1" dirty="0" smtClean="0">
                <a:solidFill>
                  <a:schemeClr val="tx2"/>
                </a:solidFill>
                <a:latin typeface="Arial" pitchFamily="34" charset="0"/>
                <a:cs typeface="Arial" pitchFamily="34" charset="0"/>
              </a:rPr>
              <a:t>«Es vispār neorientējos klāstā – kad, ko, kur, kā. Ieslēdzu un skatos .</a:t>
            </a:r>
            <a:r>
              <a:rPr lang="lv-LV" sz="1200" i="1" dirty="0">
                <a:solidFill>
                  <a:schemeClr val="tx2"/>
                </a:solidFill>
                <a:latin typeface="Arial" pitchFamily="34" charset="0"/>
                <a:cs typeface="Arial" pitchFamily="34" charset="0"/>
              </a:rPr>
              <a:t>..»</a:t>
            </a:r>
          </a:p>
        </p:txBody>
      </p:sp>
      <p:sp>
        <p:nvSpPr>
          <p:cNvPr id="3" name="Slide Number Placeholder 2"/>
          <p:cNvSpPr>
            <a:spLocks noGrp="1"/>
          </p:cNvSpPr>
          <p:nvPr>
            <p:ph type="sldNum" sz="quarter" idx="12"/>
          </p:nvPr>
        </p:nvSpPr>
        <p:spPr/>
        <p:txBody>
          <a:bodyPr/>
          <a:lstStyle/>
          <a:p>
            <a:fld id="{EFD5DF2B-31B7-4DA8-8CF8-BD8BF404E814}" type="slidenum">
              <a:rPr lang="uk-UA" smtClean="0"/>
              <a:pPr/>
              <a:t>18</a:t>
            </a:fld>
            <a:endParaRPr lang="uk-UA" dirty="0"/>
          </a:p>
        </p:txBody>
      </p:sp>
    </p:spTree>
    <p:extLst>
      <p:ext uri="{BB962C8B-B14F-4D97-AF65-F5344CB8AC3E}">
        <p14:creationId xmlns:p14="http://schemas.microsoft.com/office/powerpoint/2010/main" val="26799863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480" y="404664"/>
            <a:ext cx="8915400" cy="914400"/>
          </a:xfrm>
        </p:spPr>
        <p:txBody>
          <a:bodyPr anchor="t">
            <a:normAutofit/>
          </a:bodyPr>
          <a:lstStyle/>
          <a:p>
            <a:r>
              <a:rPr lang="lv-LV" sz="3200" dirty="0" smtClean="0">
                <a:latin typeface="Arial" pitchFamily="34" charset="0"/>
                <a:cs typeface="Arial" pitchFamily="34" charset="0"/>
              </a:rPr>
              <a:t>Izvēli ietekmējošie faktori</a:t>
            </a:r>
            <a:endParaRPr lang="lv-LV" sz="3200" dirty="0">
              <a:latin typeface="Arial" pitchFamily="34" charset="0"/>
              <a:cs typeface="Arial" pitchFamily="34" charset="0"/>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790741003"/>
              </p:ext>
            </p:extLst>
          </p:nvPr>
        </p:nvGraphicFramePr>
        <p:xfrm>
          <a:off x="200472" y="980728"/>
          <a:ext cx="9458324" cy="565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EFD5DF2B-31B7-4DA8-8CF8-BD8BF404E814}" type="slidenum">
              <a:rPr lang="uk-UA" smtClean="0"/>
              <a:pPr/>
              <a:t>19</a:t>
            </a:fld>
            <a:endParaRPr lang="uk-UA" dirty="0"/>
          </a:p>
        </p:txBody>
      </p:sp>
    </p:spTree>
    <p:extLst>
      <p:ext uri="{BB962C8B-B14F-4D97-AF65-F5344CB8AC3E}">
        <p14:creationId xmlns:p14="http://schemas.microsoft.com/office/powerpoint/2010/main" val="1960529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5948" y="2714997"/>
            <a:ext cx="8215444" cy="1362075"/>
          </a:xfrm>
        </p:spPr>
        <p:txBody>
          <a:bodyPr/>
          <a:lstStyle/>
          <a:p>
            <a:r>
              <a:rPr lang="lv-LV" dirty="0" smtClean="0">
                <a:latin typeface="Arial" pitchFamily="34" charset="0"/>
                <a:cs typeface="Arial" pitchFamily="34" charset="0"/>
              </a:rPr>
              <a:t>TEHNISKĀ INFORMĀCIJA</a:t>
            </a:r>
            <a:endParaRPr lang="lv-LV" dirty="0">
              <a:latin typeface="Arial" pitchFamily="34" charset="0"/>
              <a:cs typeface="Arial" pitchFamily="34" charset="0"/>
            </a:endParaRPr>
          </a:p>
        </p:txBody>
      </p:sp>
    </p:spTree>
    <p:extLst>
      <p:ext uri="{BB962C8B-B14F-4D97-AF65-F5344CB8AC3E}">
        <p14:creationId xmlns:p14="http://schemas.microsoft.com/office/powerpoint/2010/main" val="2159092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48" y="368388"/>
            <a:ext cx="8215444" cy="1044388"/>
          </a:xfrm>
        </p:spPr>
        <p:txBody>
          <a:bodyPr anchor="t">
            <a:normAutofit/>
          </a:bodyPr>
          <a:lstStyle/>
          <a:p>
            <a:r>
              <a:rPr lang="lv-LV" sz="3200" dirty="0" smtClean="0">
                <a:latin typeface="Arial" pitchFamily="34" charset="0"/>
                <a:cs typeface="Arial" pitchFamily="34" charset="0"/>
              </a:rPr>
              <a:t>Biežāk atpazītie TV kanāli </a:t>
            </a:r>
            <a:endParaRPr lang="lv-LV" sz="3200" dirty="0">
              <a:latin typeface="Arial" pitchFamily="34" charset="0"/>
              <a:cs typeface="Arial" pitchFamily="34" charset="0"/>
            </a:endParaRPr>
          </a:p>
        </p:txBody>
      </p:sp>
      <p:sp>
        <p:nvSpPr>
          <p:cNvPr id="3" name="Content Placeholder 2"/>
          <p:cNvSpPr>
            <a:spLocks noGrp="1"/>
          </p:cNvSpPr>
          <p:nvPr>
            <p:ph idx="1"/>
          </p:nvPr>
        </p:nvSpPr>
        <p:spPr>
          <a:xfrm>
            <a:off x="3512840" y="1700808"/>
            <a:ext cx="5976664" cy="4208930"/>
          </a:xfrm>
        </p:spPr>
        <p:txBody>
          <a:bodyPr>
            <a:noAutofit/>
          </a:bodyPr>
          <a:lstStyle/>
          <a:p>
            <a:pPr algn="just">
              <a:spcBef>
                <a:spcPts val="600"/>
              </a:spcBef>
              <a:spcAft>
                <a:spcPts val="0"/>
              </a:spcAft>
              <a:buFont typeface="Wingdings" charset="2"/>
              <a:buChar char="²"/>
            </a:pPr>
            <a:r>
              <a:rPr lang="lv-LV" sz="1500" b="1" dirty="0" smtClean="0">
                <a:solidFill>
                  <a:schemeClr val="bg1">
                    <a:lumMod val="95000"/>
                  </a:schemeClr>
                </a:solidFill>
                <a:latin typeface="Arial" pitchFamily="34" charset="0"/>
                <a:cs typeface="Arial" pitchFamily="34" charset="0"/>
              </a:rPr>
              <a:t>LTV1- </a:t>
            </a:r>
            <a:r>
              <a:rPr lang="lv-LV" sz="1500" dirty="0" smtClean="0">
                <a:solidFill>
                  <a:schemeClr val="bg1">
                    <a:lumMod val="95000"/>
                  </a:schemeClr>
                </a:solidFill>
                <a:latin typeface="Arial" pitchFamily="34" charset="0"/>
                <a:cs typeface="Arial" pitchFamily="34" charset="0"/>
              </a:rPr>
              <a:t>pieradums</a:t>
            </a:r>
            <a:r>
              <a:rPr lang="lv-LV" sz="1500" b="1" dirty="0" smtClean="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kvalitatīva </a:t>
            </a:r>
            <a:r>
              <a:rPr lang="lv-LV" sz="1500" dirty="0">
                <a:solidFill>
                  <a:schemeClr val="bg1">
                    <a:lumMod val="95000"/>
                  </a:schemeClr>
                </a:solidFill>
                <a:latin typeface="Arial" pitchFamily="34" charset="0"/>
                <a:cs typeface="Arial" pitchFamily="34" charset="0"/>
              </a:rPr>
              <a:t>satura </a:t>
            </a:r>
            <a:r>
              <a:rPr lang="lv-LV" sz="1500" dirty="0" smtClean="0">
                <a:solidFill>
                  <a:schemeClr val="bg1">
                    <a:lumMod val="95000"/>
                  </a:schemeClr>
                </a:solidFill>
                <a:latin typeface="Arial" pitchFamily="34" charset="0"/>
                <a:cs typeface="Arial" pitchFamily="34" charset="0"/>
              </a:rPr>
              <a:t>filmas, savējie</a:t>
            </a:r>
            <a:endParaRPr lang="lv-LV" sz="1500" b="1" dirty="0">
              <a:solidFill>
                <a:schemeClr val="bg1">
                  <a:lumMod val="95000"/>
                </a:schemeClr>
              </a:solidFill>
              <a:latin typeface="Arial" pitchFamily="34" charset="0"/>
              <a:cs typeface="Arial" pitchFamily="34" charset="0"/>
            </a:endParaRPr>
          </a:p>
          <a:p>
            <a:pPr algn="just">
              <a:spcBef>
                <a:spcPts val="600"/>
              </a:spcBef>
              <a:buFont typeface="Wingdings" charset="2"/>
              <a:buChar char="²"/>
            </a:pPr>
            <a:r>
              <a:rPr lang="lv-LV" sz="1500" b="1" dirty="0" smtClean="0">
                <a:solidFill>
                  <a:srgbClr val="F2F2F2"/>
                </a:solidFill>
                <a:latin typeface="Arial" pitchFamily="34" charset="0"/>
                <a:cs typeface="Arial" pitchFamily="34" charset="0"/>
              </a:rPr>
              <a:t>TV3 - </a:t>
            </a:r>
            <a:r>
              <a:rPr lang="lv-LV" sz="1500" dirty="0" smtClean="0">
                <a:solidFill>
                  <a:schemeClr val="bg1">
                    <a:lumMod val="95000"/>
                  </a:schemeClr>
                </a:solidFill>
                <a:latin typeface="Arial" pitchFamily="34" charset="0"/>
                <a:cs typeface="Arial" pitchFamily="34" charset="0"/>
              </a:rPr>
              <a:t>laba </a:t>
            </a:r>
            <a:r>
              <a:rPr lang="lv-LV" sz="1500" dirty="0">
                <a:solidFill>
                  <a:schemeClr val="bg1">
                    <a:lumMod val="95000"/>
                  </a:schemeClr>
                </a:solidFill>
                <a:latin typeface="Arial" pitchFamily="34" charset="0"/>
                <a:cs typeface="Arial" pitchFamily="34" charset="0"/>
              </a:rPr>
              <a:t>filmu izvēle, ziņu raidījumi – </a:t>
            </a:r>
            <a:r>
              <a:rPr lang="lv-LV" sz="1500" i="1" dirty="0">
                <a:solidFill>
                  <a:schemeClr val="bg1">
                    <a:lumMod val="95000"/>
                  </a:schemeClr>
                </a:solidFill>
                <a:latin typeface="Arial" pitchFamily="34" charset="0"/>
                <a:cs typeface="Arial" pitchFamily="34" charset="0"/>
              </a:rPr>
              <a:t>«žurnālisti labāk prot pasniegt», «dzīvākas ziņas» </a:t>
            </a:r>
            <a:endParaRPr lang="lv-LV" sz="1500" i="1" dirty="0" smtClean="0">
              <a:solidFill>
                <a:schemeClr val="bg1">
                  <a:lumMod val="95000"/>
                </a:schemeClr>
              </a:solidFill>
              <a:latin typeface="Arial" pitchFamily="34" charset="0"/>
              <a:cs typeface="Arial" pitchFamily="34" charset="0"/>
            </a:endParaRPr>
          </a:p>
          <a:p>
            <a:pPr algn="just">
              <a:spcBef>
                <a:spcPts val="600"/>
              </a:spcBef>
              <a:buFont typeface="Wingdings" charset="2"/>
              <a:buChar char="²"/>
            </a:pPr>
            <a:r>
              <a:rPr lang="lv-LV" sz="1500" b="1" dirty="0" smtClean="0">
                <a:solidFill>
                  <a:schemeClr val="bg1">
                    <a:lumMod val="95000"/>
                  </a:schemeClr>
                </a:solidFill>
                <a:latin typeface="Arial" pitchFamily="34" charset="0"/>
                <a:cs typeface="Arial" pitchFamily="34" charset="0"/>
              </a:rPr>
              <a:t>LTV7</a:t>
            </a:r>
            <a:r>
              <a:rPr lang="lv-LV" sz="1500" dirty="0" smtClean="0">
                <a:solidFill>
                  <a:schemeClr val="bg1">
                    <a:lumMod val="95000"/>
                  </a:schemeClr>
                </a:solidFill>
                <a:latin typeface="Arial" pitchFamily="34" charset="0"/>
                <a:cs typeface="Arial" pitchFamily="34" charset="0"/>
              </a:rPr>
              <a:t> - </a:t>
            </a:r>
            <a:r>
              <a:rPr lang="lv-LV" sz="1500" dirty="0">
                <a:solidFill>
                  <a:schemeClr val="bg1">
                    <a:lumMod val="95000"/>
                  </a:schemeClr>
                </a:solidFill>
                <a:latin typeface="Arial" pitchFamily="34" charset="0"/>
                <a:cs typeface="Arial" pitchFamily="34" charset="0"/>
              </a:rPr>
              <a:t>kvalitatīva satura skandināvu filmas, ceļojumu raidījumi </a:t>
            </a:r>
          </a:p>
          <a:p>
            <a:pPr algn="just">
              <a:spcBef>
                <a:spcPts val="600"/>
              </a:spcBef>
              <a:buFont typeface="Wingdings" charset="2"/>
              <a:buChar char="²"/>
            </a:pPr>
            <a:r>
              <a:rPr lang="lv-LV" sz="1500" b="1" dirty="0">
                <a:solidFill>
                  <a:schemeClr val="bg1">
                    <a:lumMod val="95000"/>
                  </a:schemeClr>
                </a:solidFill>
                <a:latin typeface="Arial" pitchFamily="34" charset="0"/>
                <a:cs typeface="Arial" pitchFamily="34" charset="0"/>
              </a:rPr>
              <a:t>TV21</a:t>
            </a:r>
            <a:r>
              <a:rPr lang="lv-LV" sz="1500" dirty="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 daudzveidīgs Eiropas </a:t>
            </a:r>
            <a:r>
              <a:rPr lang="lv-LV" sz="1500" dirty="0">
                <a:solidFill>
                  <a:schemeClr val="bg1">
                    <a:lumMod val="95000"/>
                  </a:schemeClr>
                </a:solidFill>
                <a:latin typeface="Arial" pitchFamily="34" charset="0"/>
                <a:cs typeface="Arial" pitchFamily="34" charset="0"/>
              </a:rPr>
              <a:t>valstu filmu piedāvājums </a:t>
            </a:r>
            <a:endParaRPr lang="lv-LV" sz="1500" b="1" i="1" dirty="0">
              <a:solidFill>
                <a:srgbClr val="F2F2F2"/>
              </a:solidFill>
              <a:latin typeface="Arial" pitchFamily="34" charset="0"/>
              <a:cs typeface="Arial" pitchFamily="34" charset="0"/>
            </a:endParaRPr>
          </a:p>
          <a:p>
            <a:pPr algn="just">
              <a:spcBef>
                <a:spcPts val="600"/>
              </a:spcBef>
              <a:spcAft>
                <a:spcPts val="0"/>
              </a:spcAft>
              <a:buFont typeface="Wingdings" charset="2"/>
              <a:buChar char="²"/>
            </a:pPr>
            <a:r>
              <a:rPr lang="lv-LV" sz="1500" b="1" dirty="0">
                <a:solidFill>
                  <a:schemeClr val="bg1">
                    <a:lumMod val="95000"/>
                  </a:schemeClr>
                </a:solidFill>
                <a:latin typeface="Arial" pitchFamily="34" charset="0"/>
                <a:cs typeface="Arial" pitchFamily="34" charset="0"/>
              </a:rPr>
              <a:t>Discovery </a:t>
            </a:r>
            <a:r>
              <a:rPr lang="lv-LV" sz="1500" b="1" dirty="0" smtClean="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Interesants</a:t>
            </a:r>
            <a:r>
              <a:rPr lang="lv-LV" sz="1500" dirty="0">
                <a:solidFill>
                  <a:schemeClr val="bg1">
                    <a:lumMod val="95000"/>
                  </a:schemeClr>
                </a:solidFill>
                <a:latin typeface="Arial" pitchFamily="34" charset="0"/>
                <a:cs typeface="Arial" pitchFamily="34" charset="0"/>
              </a:rPr>
              <a:t>, izglītojošs </a:t>
            </a:r>
            <a:r>
              <a:rPr lang="lv-LV" sz="1500" dirty="0" smtClean="0">
                <a:solidFill>
                  <a:schemeClr val="bg1">
                    <a:lumMod val="95000"/>
                  </a:schemeClr>
                </a:solidFill>
                <a:latin typeface="Arial" pitchFamily="34" charset="0"/>
                <a:cs typeface="Arial" pitchFamily="34" charset="0"/>
              </a:rPr>
              <a:t>saturs</a:t>
            </a:r>
            <a:endParaRPr lang="lv-LV" sz="1500" b="1" dirty="0">
              <a:solidFill>
                <a:schemeClr val="bg1">
                  <a:lumMod val="95000"/>
                </a:schemeClr>
              </a:solidFill>
              <a:latin typeface="Arial" pitchFamily="34" charset="0"/>
              <a:cs typeface="Arial" pitchFamily="34" charset="0"/>
            </a:endParaRPr>
          </a:p>
          <a:p>
            <a:pPr algn="just">
              <a:spcBef>
                <a:spcPts val="600"/>
              </a:spcBef>
              <a:buFont typeface="Wingdings" charset="2"/>
              <a:buChar char="²"/>
            </a:pPr>
            <a:r>
              <a:rPr lang="lv-LV" sz="1500" b="1" dirty="0">
                <a:solidFill>
                  <a:schemeClr val="bg1">
                    <a:lumMod val="95000"/>
                  </a:schemeClr>
                </a:solidFill>
                <a:latin typeface="Arial" pitchFamily="34" charset="0"/>
                <a:cs typeface="Arial" pitchFamily="34" charset="0"/>
              </a:rPr>
              <a:t>FOX, </a:t>
            </a:r>
            <a:r>
              <a:rPr lang="lv-LV" sz="1500" dirty="0">
                <a:solidFill>
                  <a:schemeClr val="bg1">
                    <a:lumMod val="95000"/>
                  </a:schemeClr>
                </a:solidFill>
                <a:latin typeface="Arial" pitchFamily="34" charset="0"/>
                <a:cs typeface="Arial" pitchFamily="34" charset="0"/>
              </a:rPr>
              <a:t> </a:t>
            </a:r>
            <a:r>
              <a:rPr lang="lv-LV" sz="1500" b="1" dirty="0">
                <a:solidFill>
                  <a:schemeClr val="bg1">
                    <a:lumMod val="95000"/>
                  </a:schemeClr>
                </a:solidFill>
                <a:latin typeface="Arial" pitchFamily="34" charset="0"/>
                <a:cs typeface="Arial" pitchFamily="34" charset="0"/>
              </a:rPr>
              <a:t>NTV </a:t>
            </a:r>
            <a:r>
              <a:rPr lang="lv-LV" sz="1500" b="1" dirty="0" smtClean="0">
                <a:solidFill>
                  <a:schemeClr val="bg1">
                    <a:lumMod val="95000"/>
                  </a:schemeClr>
                </a:solidFill>
                <a:latin typeface="Arial" pitchFamily="34" charset="0"/>
                <a:cs typeface="Arial" pitchFamily="34" charset="0"/>
              </a:rPr>
              <a:t>Mir - </a:t>
            </a:r>
            <a:r>
              <a:rPr lang="lv-LV" sz="1500" dirty="0" smtClean="0">
                <a:solidFill>
                  <a:schemeClr val="bg1">
                    <a:lumMod val="95000"/>
                  </a:schemeClr>
                </a:solidFill>
                <a:latin typeface="Arial" pitchFamily="34" charset="0"/>
                <a:cs typeface="Arial" pitchFamily="34" charset="0"/>
              </a:rPr>
              <a:t>Daudzveidīgi, labi </a:t>
            </a:r>
            <a:r>
              <a:rPr lang="lv-LV" sz="1500" dirty="0">
                <a:solidFill>
                  <a:schemeClr val="bg1">
                    <a:lumMod val="95000"/>
                  </a:schemeClr>
                </a:solidFill>
                <a:latin typeface="Arial" pitchFamily="34" charset="0"/>
                <a:cs typeface="Arial" pitchFamily="34" charset="0"/>
              </a:rPr>
              <a:t>seriāli </a:t>
            </a:r>
            <a:endParaRPr lang="lv-LV" sz="1500" dirty="0" smtClean="0">
              <a:solidFill>
                <a:schemeClr val="bg1">
                  <a:lumMod val="95000"/>
                </a:schemeClr>
              </a:solidFill>
              <a:latin typeface="Arial" pitchFamily="34" charset="0"/>
              <a:cs typeface="Arial" pitchFamily="34" charset="0"/>
            </a:endParaRPr>
          </a:p>
          <a:p>
            <a:pPr algn="just">
              <a:spcBef>
                <a:spcPts val="600"/>
              </a:spcBef>
              <a:buFont typeface="Wingdings" charset="2"/>
              <a:buChar char="²"/>
            </a:pPr>
            <a:r>
              <a:rPr lang="lv-LV" sz="1500" b="1" dirty="0" smtClean="0">
                <a:solidFill>
                  <a:schemeClr val="bg1">
                    <a:lumMod val="95000"/>
                  </a:schemeClr>
                </a:solidFill>
                <a:latin typeface="Arial" pitchFamily="34" charset="0"/>
                <a:cs typeface="Arial" pitchFamily="34" charset="0"/>
              </a:rPr>
              <a:t>Nashe </a:t>
            </a:r>
            <a:r>
              <a:rPr lang="lv-LV" sz="1500" b="1" dirty="0">
                <a:solidFill>
                  <a:schemeClr val="bg1">
                    <a:lumMod val="95000"/>
                  </a:schemeClr>
                </a:solidFill>
                <a:latin typeface="Arial" pitchFamily="34" charset="0"/>
                <a:cs typeface="Arial" pitchFamily="34" charset="0"/>
              </a:rPr>
              <a:t>kino, Dom kino </a:t>
            </a:r>
            <a:r>
              <a:rPr lang="lv-LV" sz="1500" b="1" dirty="0" smtClean="0">
                <a:solidFill>
                  <a:schemeClr val="bg1">
                    <a:lumMod val="95000"/>
                  </a:schemeClr>
                </a:solidFill>
                <a:latin typeface="Arial" pitchFamily="34" charset="0"/>
                <a:cs typeface="Arial" pitchFamily="34" charset="0"/>
              </a:rPr>
              <a:t>- f</a:t>
            </a:r>
            <a:r>
              <a:rPr lang="lv-LV" sz="1500" dirty="0" smtClean="0">
                <a:solidFill>
                  <a:schemeClr val="bg1">
                    <a:lumMod val="95000"/>
                  </a:schemeClr>
                </a:solidFill>
                <a:latin typeface="Arial" pitchFamily="34" charset="0"/>
                <a:cs typeface="Arial" pitchFamily="34" charset="0"/>
              </a:rPr>
              <a:t>ilmas</a:t>
            </a:r>
            <a:r>
              <a:rPr lang="lv-LV" sz="1500" dirty="0">
                <a:solidFill>
                  <a:schemeClr val="bg1">
                    <a:lumMod val="95000"/>
                  </a:schemeClr>
                </a:solidFill>
                <a:latin typeface="Arial" pitchFamily="34" charset="0"/>
                <a:cs typeface="Arial" pitchFamily="34" charset="0"/>
              </a:rPr>
              <a:t>, bez reklāmām </a:t>
            </a:r>
            <a:endParaRPr lang="lv-LV" sz="1500" dirty="0" smtClean="0">
              <a:solidFill>
                <a:schemeClr val="bg1">
                  <a:lumMod val="95000"/>
                </a:schemeClr>
              </a:solidFill>
              <a:latin typeface="Arial" pitchFamily="34" charset="0"/>
              <a:cs typeface="Arial" pitchFamily="34" charset="0"/>
            </a:endParaRPr>
          </a:p>
          <a:p>
            <a:pPr algn="just">
              <a:spcBef>
                <a:spcPts val="600"/>
              </a:spcBef>
              <a:buFont typeface="Wingdings" charset="2"/>
              <a:buChar char="²"/>
            </a:pPr>
            <a:r>
              <a:rPr lang="lv-LV" sz="1500" b="1" dirty="0">
                <a:solidFill>
                  <a:schemeClr val="bg1">
                    <a:lumMod val="95000"/>
                  </a:schemeClr>
                </a:solidFill>
                <a:latin typeface="Arial" pitchFamily="34" charset="0"/>
                <a:cs typeface="Arial" pitchFamily="34" charset="0"/>
              </a:rPr>
              <a:t>Eurosport </a:t>
            </a:r>
            <a:r>
              <a:rPr lang="lv-LV" sz="1500" b="1" dirty="0" smtClean="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aktuālākās </a:t>
            </a:r>
            <a:r>
              <a:rPr lang="lv-LV" sz="1500" dirty="0">
                <a:solidFill>
                  <a:schemeClr val="bg1">
                    <a:lumMod val="95000"/>
                  </a:schemeClr>
                </a:solidFill>
                <a:latin typeface="Arial" pitchFamily="34" charset="0"/>
                <a:cs typeface="Arial" pitchFamily="34" charset="0"/>
              </a:rPr>
              <a:t>sporta translācijas tiešraidē  </a:t>
            </a:r>
            <a:endParaRPr lang="lv-LV" sz="1500" b="1" dirty="0">
              <a:solidFill>
                <a:schemeClr val="bg1">
                  <a:lumMod val="95000"/>
                </a:schemeClr>
              </a:solidFill>
              <a:latin typeface="Arial" pitchFamily="34" charset="0"/>
              <a:cs typeface="Arial" pitchFamily="34" charset="0"/>
            </a:endParaRPr>
          </a:p>
          <a:p>
            <a:pPr algn="just">
              <a:spcBef>
                <a:spcPts val="600"/>
              </a:spcBef>
              <a:spcAft>
                <a:spcPts val="0"/>
              </a:spcAft>
              <a:buFont typeface="Wingdings" charset="2"/>
              <a:buChar char="²"/>
            </a:pPr>
            <a:r>
              <a:rPr lang="lv-LV" sz="1500" b="1" dirty="0">
                <a:solidFill>
                  <a:schemeClr val="bg1">
                    <a:lumMod val="95000"/>
                  </a:schemeClr>
                </a:solidFill>
                <a:latin typeface="Arial" pitchFamily="34" charset="0"/>
                <a:cs typeface="Arial" pitchFamily="34" charset="0"/>
              </a:rPr>
              <a:t>STS, TNT </a:t>
            </a:r>
            <a:r>
              <a:rPr lang="lv-LV" sz="1500" b="1" dirty="0" smtClean="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labs </a:t>
            </a:r>
            <a:r>
              <a:rPr lang="lv-LV" sz="1500" dirty="0">
                <a:solidFill>
                  <a:schemeClr val="bg1">
                    <a:lumMod val="95000"/>
                  </a:schemeClr>
                </a:solidFill>
                <a:latin typeface="Arial" pitchFamily="34" charset="0"/>
                <a:cs typeface="Arial" pitchFamily="34" charset="0"/>
              </a:rPr>
              <a:t>humors, izklaidējošs saturs, </a:t>
            </a:r>
            <a:r>
              <a:rPr lang="lv-LV" sz="1500" i="1" dirty="0">
                <a:solidFill>
                  <a:schemeClr val="bg1">
                    <a:lumMod val="95000"/>
                  </a:schemeClr>
                </a:solidFill>
                <a:latin typeface="Arial" pitchFamily="34" charset="0"/>
                <a:cs typeface="Arial" pitchFamily="34" charset="0"/>
              </a:rPr>
              <a:t>«var pasmieties» </a:t>
            </a:r>
          </a:p>
          <a:p>
            <a:pPr algn="just">
              <a:spcBef>
                <a:spcPts val="600"/>
              </a:spcBef>
              <a:buFont typeface="Wingdings" charset="2"/>
              <a:buChar char="²"/>
            </a:pPr>
            <a:r>
              <a:rPr lang="lv-LV" sz="1500" b="1" dirty="0" smtClean="0">
                <a:solidFill>
                  <a:schemeClr val="bg1">
                    <a:lumMod val="95000"/>
                  </a:schemeClr>
                </a:solidFill>
                <a:latin typeface="Arial" pitchFamily="34" charset="0"/>
                <a:cs typeface="Arial" pitchFamily="34" charset="0"/>
              </a:rPr>
              <a:t>K1 - </a:t>
            </a:r>
            <a:r>
              <a:rPr lang="lv-LV" sz="1500" dirty="0" smtClean="0">
                <a:solidFill>
                  <a:schemeClr val="bg1">
                    <a:lumMod val="95000"/>
                  </a:schemeClr>
                </a:solidFill>
                <a:latin typeface="Arial" pitchFamily="34" charset="0"/>
                <a:cs typeface="Arial" pitchFamily="34" charset="0"/>
              </a:rPr>
              <a:t>interesants </a:t>
            </a:r>
            <a:r>
              <a:rPr lang="lv-LV" sz="1500" dirty="0">
                <a:solidFill>
                  <a:schemeClr val="bg1">
                    <a:lumMod val="95000"/>
                  </a:schemeClr>
                </a:solidFill>
                <a:latin typeface="Arial" pitchFamily="34" charset="0"/>
                <a:cs typeface="Arial" pitchFamily="34" charset="0"/>
              </a:rPr>
              <a:t>saturs, </a:t>
            </a:r>
            <a:r>
              <a:rPr lang="lv-LV" sz="1500" dirty="0" smtClean="0">
                <a:solidFill>
                  <a:schemeClr val="bg1">
                    <a:lumMod val="95000"/>
                  </a:schemeClr>
                </a:solidFill>
                <a:latin typeface="Arial" pitchFamily="34" charset="0"/>
                <a:cs typeface="Arial" pitchFamily="34" charset="0"/>
              </a:rPr>
              <a:t>Amerikas </a:t>
            </a:r>
            <a:endParaRPr lang="lv-LV" sz="1500" b="1" dirty="0">
              <a:solidFill>
                <a:schemeClr val="bg1">
                  <a:lumMod val="95000"/>
                </a:schemeClr>
              </a:solidFill>
              <a:latin typeface="Arial" pitchFamily="34" charset="0"/>
              <a:cs typeface="Arial" pitchFamily="34" charset="0"/>
            </a:endParaRPr>
          </a:p>
          <a:p>
            <a:pPr algn="just">
              <a:spcBef>
                <a:spcPts val="0"/>
              </a:spcBef>
              <a:spcAft>
                <a:spcPts val="0"/>
              </a:spcAft>
              <a:buFont typeface="Arial" pitchFamily="34" charset="0"/>
              <a:buChar char="•"/>
            </a:pPr>
            <a:endParaRPr lang="lv-LV" sz="1300" dirty="0" smtClean="0">
              <a:solidFill>
                <a:schemeClr val="tx2">
                  <a:lumMod val="75000"/>
                </a:schemeClr>
              </a:solidFill>
              <a:latin typeface="Arial" pitchFamily="34" charset="0"/>
              <a:cs typeface="Arial" pitchFamily="34" charset="0"/>
            </a:endParaRPr>
          </a:p>
          <a:p>
            <a:pPr algn="just">
              <a:spcBef>
                <a:spcPts val="0"/>
              </a:spcBef>
              <a:spcAft>
                <a:spcPts val="0"/>
              </a:spcAft>
              <a:buFont typeface="Arial" pitchFamily="34" charset="0"/>
              <a:buChar char="•"/>
            </a:pPr>
            <a:endParaRPr lang="lv-LV" sz="1300" dirty="0" smtClean="0">
              <a:solidFill>
                <a:schemeClr val="tx2">
                  <a:lumMod val="75000"/>
                </a:schemeClr>
              </a:solidFill>
              <a:latin typeface="Arial" pitchFamily="34" charset="0"/>
              <a:cs typeface="Arial" pitchFamily="34" charset="0"/>
            </a:endParaRPr>
          </a:p>
          <a:p>
            <a:pPr algn="just">
              <a:spcBef>
                <a:spcPts val="0"/>
              </a:spcBef>
              <a:spcAft>
                <a:spcPts val="0"/>
              </a:spcAft>
              <a:buFont typeface="Arial" pitchFamily="34" charset="0"/>
              <a:buChar char="•"/>
            </a:pPr>
            <a:endParaRPr lang="lv-LV" sz="1300" dirty="0">
              <a:solidFill>
                <a:schemeClr val="tx2">
                  <a:lumMod val="75000"/>
                </a:schemeClr>
              </a:solidFill>
              <a:latin typeface="Arial" pitchFamily="34" charset="0"/>
              <a:cs typeface="Arial" pitchFamily="34" charset="0"/>
            </a:endParaRPr>
          </a:p>
        </p:txBody>
      </p:sp>
      <p:sp>
        <p:nvSpPr>
          <p:cNvPr id="5" name="TextBox 4"/>
          <p:cNvSpPr txBox="1"/>
          <p:nvPr/>
        </p:nvSpPr>
        <p:spPr>
          <a:xfrm>
            <a:off x="488504" y="1268760"/>
            <a:ext cx="3024336" cy="4832092"/>
          </a:xfrm>
          <a:prstGeom prst="rect">
            <a:avLst/>
          </a:prstGeom>
          <a:solidFill>
            <a:schemeClr val="tx2">
              <a:lumMod val="75000"/>
            </a:schemeClr>
          </a:solidFill>
        </p:spPr>
        <p:txBody>
          <a:bodyPr wrap="square" rtlCol="0">
            <a:spAutoFit/>
          </a:bodyPr>
          <a:lstStyle/>
          <a:p>
            <a:r>
              <a:rPr lang="lv-LV" sz="1400" dirty="0" smtClean="0">
                <a:solidFill>
                  <a:srgbClr val="F2F2F2"/>
                </a:solidFill>
                <a:latin typeface="Arial" pitchFamily="34" charset="0"/>
                <a:cs typeface="Arial" pitchFamily="34" charset="0"/>
              </a:rPr>
              <a:t>Domājot par biežāk skatītajiem TV kanāliem un raidījumiem, respondenti ne vienmēr atpazīst TV kanālu un pat raidījumu, kas dažkārt ir pat mazsvarīgi. </a:t>
            </a:r>
          </a:p>
          <a:p>
            <a:r>
              <a:rPr lang="lv-LV" sz="1400" dirty="0" smtClean="0">
                <a:solidFill>
                  <a:srgbClr val="F2F2F2"/>
                </a:solidFill>
                <a:latin typeface="Arial" pitchFamily="34" charset="0"/>
                <a:cs typeface="Arial" pitchFamily="34" charset="0"/>
              </a:rPr>
              <a:t>Ja raidījums, tēma vai vadītājs ir ieinteresējis </a:t>
            </a:r>
            <a:r>
              <a:rPr lang="mr-IN" sz="1400" dirty="0" smtClean="0">
                <a:solidFill>
                  <a:srgbClr val="F2F2F2"/>
                </a:solidFill>
                <a:latin typeface="Arial" pitchFamily="34" charset="0"/>
                <a:cs typeface="Arial" pitchFamily="34" charset="0"/>
              </a:rPr>
              <a:t>–</a:t>
            </a:r>
            <a:r>
              <a:rPr lang="lv-LV" sz="1400" dirty="0" smtClean="0">
                <a:solidFill>
                  <a:srgbClr val="F2F2F2"/>
                </a:solidFill>
                <a:latin typeface="Arial" pitchFamily="34" charset="0"/>
                <a:cs typeface="Arial" pitchFamily="34" charset="0"/>
              </a:rPr>
              <a:t> tad konkrētais saturs arī tiks skatīts.</a:t>
            </a:r>
          </a:p>
          <a:p>
            <a:r>
              <a:rPr lang="lv-LV" sz="1400" dirty="0" smtClean="0">
                <a:solidFill>
                  <a:srgbClr val="F2F2F2"/>
                </a:solidFill>
                <a:latin typeface="Arial" pitchFamily="34" charset="0"/>
                <a:cs typeface="Arial" pitchFamily="34" charset="0"/>
              </a:rPr>
              <a:t>Gan latviešu, gan krievu valodā runājošo vidū populāri ir Krievijas kanāli, kuru saturiskais piedāvājums tiek atzīts par daudzveidīgu, saistošu dažādām interesēm. Populāra  galvenokārt  ir izklaidējošo raidījumu un šovu skatīšanās. Tie tika atzīti kā vērienīgāki, profesionālāki, salīdzinot ar vietējiem, šī paša žanra ražojumiem. </a:t>
            </a:r>
          </a:p>
          <a:p>
            <a:r>
              <a:rPr lang="lv-LV" sz="1400" dirty="0" smtClean="0">
                <a:solidFill>
                  <a:srgbClr val="F2F2F2"/>
                </a:solidFill>
                <a:latin typeface="Arial" pitchFamily="34" charset="0"/>
                <a:cs typeface="Arial" pitchFamily="34" charset="0"/>
              </a:rPr>
              <a:t>Bērnu vidū tendence priekšroku dot specializētiem bērnu TV kanāliem (</a:t>
            </a:r>
            <a:r>
              <a:rPr lang="lv-LV" sz="1400" dirty="0" err="1" smtClean="0">
                <a:solidFill>
                  <a:srgbClr val="F2F2F2"/>
                </a:solidFill>
                <a:latin typeface="Arial" pitchFamily="34" charset="0"/>
                <a:cs typeface="Arial" pitchFamily="34" charset="0"/>
              </a:rPr>
              <a:t>Cartoon</a:t>
            </a:r>
            <a:r>
              <a:rPr lang="lv-LV" sz="1400" dirty="0" smtClean="0">
                <a:solidFill>
                  <a:srgbClr val="F2F2F2"/>
                </a:solidFill>
                <a:latin typeface="Arial" pitchFamily="34" charset="0"/>
                <a:cs typeface="Arial" pitchFamily="34" charset="0"/>
              </a:rPr>
              <a:t> </a:t>
            </a:r>
            <a:r>
              <a:rPr lang="lv-LV" sz="1400" dirty="0" err="1" smtClean="0">
                <a:solidFill>
                  <a:srgbClr val="F2F2F2"/>
                </a:solidFill>
                <a:latin typeface="Arial" pitchFamily="34" charset="0"/>
                <a:cs typeface="Arial" pitchFamily="34" charset="0"/>
              </a:rPr>
              <a:t>Network</a:t>
            </a:r>
            <a:r>
              <a:rPr lang="lv-LV" sz="1400" dirty="0" smtClean="0">
                <a:solidFill>
                  <a:srgbClr val="F2F2F2"/>
                </a:solidFill>
                <a:latin typeface="Arial" pitchFamily="34" charset="0"/>
                <a:cs typeface="Arial" pitchFamily="34" charset="0"/>
              </a:rPr>
              <a:t>, Kids </a:t>
            </a:r>
            <a:r>
              <a:rPr lang="lv-LV" sz="1400" dirty="0" err="1" smtClean="0">
                <a:solidFill>
                  <a:srgbClr val="F2F2F2"/>
                </a:solidFill>
                <a:latin typeface="Arial" pitchFamily="34" charset="0"/>
                <a:cs typeface="Arial" pitchFamily="34" charset="0"/>
              </a:rPr>
              <a:t>Zone</a:t>
            </a:r>
            <a:r>
              <a:rPr lang="lv-LV" sz="1400" dirty="0" smtClean="0">
                <a:solidFill>
                  <a:srgbClr val="F2F2F2"/>
                </a:solidFill>
                <a:latin typeface="Arial" pitchFamily="34" charset="0"/>
                <a:cs typeface="Arial" pitchFamily="34" charset="0"/>
              </a:rPr>
              <a:t> u.c.</a:t>
            </a:r>
            <a:r>
              <a:rPr lang="lv-LV" sz="1200" dirty="0" smtClean="0">
                <a:solidFill>
                  <a:schemeClr val="tx2">
                    <a:lumMod val="75000"/>
                  </a:schemeClr>
                </a:solidFill>
                <a:latin typeface="Arial" pitchFamily="34" charset="0"/>
                <a:cs typeface="Arial" pitchFamily="34" charset="0"/>
              </a:rPr>
              <a:t>)</a:t>
            </a:r>
            <a:endParaRPr lang="lv-LV" sz="1200" dirty="0">
              <a:solidFill>
                <a:schemeClr val="tx2">
                  <a:lumMod val="75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20</a:t>
            </a:fld>
            <a:endParaRPr lang="uk-UA" dirty="0"/>
          </a:p>
        </p:txBody>
      </p:sp>
    </p:spTree>
    <p:extLst>
      <p:ext uri="{BB962C8B-B14F-4D97-AF65-F5344CB8AC3E}">
        <p14:creationId xmlns:p14="http://schemas.microsoft.com/office/powerpoint/2010/main" val="32200699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48" y="368388"/>
            <a:ext cx="8215444" cy="1044388"/>
          </a:xfrm>
        </p:spPr>
        <p:txBody>
          <a:bodyPr anchor="t">
            <a:normAutofit/>
          </a:bodyPr>
          <a:lstStyle/>
          <a:p>
            <a:r>
              <a:rPr lang="lv-LV" sz="3200" dirty="0" smtClean="0">
                <a:latin typeface="Arial" pitchFamily="34" charset="0"/>
                <a:cs typeface="Arial" pitchFamily="34" charset="0"/>
              </a:rPr>
              <a:t>Biežāk atpazītie TV raidījumi</a:t>
            </a:r>
            <a:endParaRPr lang="lv-LV" sz="3200" dirty="0">
              <a:latin typeface="Arial" pitchFamily="34" charset="0"/>
              <a:cs typeface="Arial" pitchFamily="34" charset="0"/>
            </a:endParaRPr>
          </a:p>
        </p:txBody>
      </p:sp>
      <p:sp>
        <p:nvSpPr>
          <p:cNvPr id="3" name="Content Placeholder 2"/>
          <p:cNvSpPr>
            <a:spLocks noGrp="1"/>
          </p:cNvSpPr>
          <p:nvPr>
            <p:ph idx="1"/>
          </p:nvPr>
        </p:nvSpPr>
        <p:spPr>
          <a:xfrm>
            <a:off x="344488" y="2100390"/>
            <a:ext cx="9217024" cy="4208930"/>
          </a:xfrm>
        </p:spPr>
        <p:txBody>
          <a:bodyPr>
            <a:noAutofit/>
          </a:bodyPr>
          <a:lstStyle/>
          <a:p>
            <a:pPr algn="just">
              <a:lnSpc>
                <a:spcPct val="110000"/>
              </a:lnSpc>
              <a:spcBef>
                <a:spcPts val="0"/>
              </a:spcBef>
              <a:spcAft>
                <a:spcPts val="200"/>
              </a:spcAft>
              <a:buFont typeface="Wingdings" charset="2"/>
              <a:buChar char="²"/>
            </a:pPr>
            <a:r>
              <a:rPr lang="lv-LV" sz="1500" dirty="0">
                <a:solidFill>
                  <a:schemeClr val="bg1">
                    <a:lumMod val="95000"/>
                  </a:schemeClr>
                </a:solidFill>
                <a:latin typeface="Arial" pitchFamily="34" charset="0"/>
                <a:cs typeface="Arial" pitchFamily="34" charset="0"/>
              </a:rPr>
              <a:t>«</a:t>
            </a:r>
            <a:r>
              <a:rPr lang="lv-LV" sz="1500" b="1" dirty="0">
                <a:solidFill>
                  <a:schemeClr val="bg1">
                    <a:lumMod val="95000"/>
                  </a:schemeClr>
                </a:solidFill>
                <a:latin typeface="Arial" pitchFamily="34" charset="0"/>
                <a:cs typeface="Arial" pitchFamily="34" charset="0"/>
              </a:rPr>
              <a:t>Panorāma</a:t>
            </a:r>
            <a:r>
              <a:rPr lang="lv-LV" sz="1500" dirty="0">
                <a:solidFill>
                  <a:schemeClr val="bg1">
                    <a:lumMod val="95000"/>
                  </a:schemeClr>
                </a:solidFill>
                <a:latin typeface="Arial" pitchFamily="34" charset="0"/>
                <a:cs typeface="Arial" pitchFamily="34" charset="0"/>
              </a:rPr>
              <a:t>» - tradicionāls, ierasts, paaudzēs pazīstams ziņu raidījums, klasika</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«Kulta ēdieni» </a:t>
            </a:r>
            <a:r>
              <a:rPr lang="lv-LV" sz="1500" dirty="0">
                <a:solidFill>
                  <a:schemeClr val="bg1">
                    <a:lumMod val="95000"/>
                  </a:schemeClr>
                </a:solidFill>
                <a:latin typeface="Arial" pitchFamily="34" charset="0"/>
                <a:cs typeface="Arial" pitchFamily="34" charset="0"/>
              </a:rPr>
              <a:t>- saistoša vadītāja personība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LNT ziņu raidījumi </a:t>
            </a:r>
            <a:r>
              <a:rPr lang="lv-LV" sz="1500" dirty="0">
                <a:solidFill>
                  <a:schemeClr val="bg1">
                    <a:lumMod val="95000"/>
                  </a:schemeClr>
                </a:solidFill>
                <a:latin typeface="Arial" pitchFamily="34" charset="0"/>
                <a:cs typeface="Arial" pitchFamily="34" charset="0"/>
              </a:rPr>
              <a:t>- vieglāk pasniedz, ir interesantākas, daudzveidīgi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«Bez Tabu» - </a:t>
            </a:r>
            <a:r>
              <a:rPr lang="lv-LV" sz="1500" dirty="0">
                <a:solidFill>
                  <a:schemeClr val="bg1">
                    <a:lumMod val="95000"/>
                  </a:schemeClr>
                </a:solidFill>
                <a:latin typeface="Arial" pitchFamily="34" charset="0"/>
                <a:cs typeface="Arial" pitchFamily="34" charset="0"/>
              </a:rPr>
              <a:t>tiek</a:t>
            </a:r>
            <a:r>
              <a:rPr lang="lv-LV" sz="1500" b="1" dirty="0">
                <a:solidFill>
                  <a:schemeClr val="bg1">
                    <a:lumMod val="95000"/>
                  </a:schemeClr>
                </a:solidFill>
                <a:latin typeface="Arial" pitchFamily="34" charset="0"/>
                <a:cs typeface="Arial" pitchFamily="34" charset="0"/>
              </a:rPr>
              <a:t> </a:t>
            </a:r>
            <a:r>
              <a:rPr lang="lv-LV" sz="1500" dirty="0">
                <a:solidFill>
                  <a:schemeClr val="bg1">
                    <a:lumMod val="95000"/>
                  </a:schemeClr>
                </a:solidFill>
                <a:latin typeface="Arial" pitchFamily="34" charset="0"/>
                <a:cs typeface="Arial" pitchFamily="34" charset="0"/>
              </a:rPr>
              <a:t>reflektēts kā ziņu </a:t>
            </a:r>
            <a:r>
              <a:rPr lang="lv-LV" sz="1500" dirty="0" smtClean="0">
                <a:solidFill>
                  <a:schemeClr val="bg1">
                    <a:lumMod val="95000"/>
                  </a:schemeClr>
                </a:solidFill>
                <a:latin typeface="Arial" pitchFamily="34" charset="0"/>
                <a:cs typeface="Arial" pitchFamily="34" charset="0"/>
              </a:rPr>
              <a:t>raidījumi ir </a:t>
            </a:r>
            <a:r>
              <a:rPr lang="lv-LV" sz="1500" dirty="0">
                <a:solidFill>
                  <a:schemeClr val="bg1">
                    <a:lumMod val="95000"/>
                  </a:schemeClr>
                </a:solidFill>
                <a:latin typeface="Arial" pitchFamily="34" charset="0"/>
                <a:cs typeface="Arial" pitchFamily="34" charset="0"/>
              </a:rPr>
              <a:t>interesanti, atšķirīgi stāsti, </a:t>
            </a:r>
            <a:r>
              <a:rPr lang="lv-LV" sz="1500" dirty="0" smtClean="0">
                <a:solidFill>
                  <a:schemeClr val="bg1">
                    <a:lumMod val="95000"/>
                  </a:schemeClr>
                </a:solidFill>
                <a:latin typeface="Arial" pitchFamily="34" charset="0"/>
                <a:cs typeface="Arial" pitchFamily="34" charset="0"/>
              </a:rPr>
              <a:t>vieglāki, piezemētāki, saprotamāki </a:t>
            </a:r>
            <a:endParaRPr lang="lv-LV" sz="1500" dirty="0">
              <a:solidFill>
                <a:schemeClr val="bg1">
                  <a:lumMod val="95000"/>
                </a:schemeClr>
              </a:solidFill>
              <a:latin typeface="Arial" pitchFamily="34" charset="0"/>
              <a:cs typeface="Arial" pitchFamily="34" charset="0"/>
            </a:endParaRPr>
          </a:p>
          <a:p>
            <a:pPr algn="just">
              <a:lnSpc>
                <a:spcPct val="110000"/>
              </a:lnSpc>
              <a:spcBef>
                <a:spcPts val="0"/>
              </a:spcBef>
              <a:spcAft>
                <a:spcPts val="200"/>
              </a:spcAft>
              <a:buFont typeface="Wingdings" charset="2"/>
              <a:buChar char="²"/>
            </a:pPr>
            <a:r>
              <a:rPr lang="lv-LV" sz="1500" dirty="0">
                <a:solidFill>
                  <a:schemeClr val="bg1">
                    <a:lumMod val="95000"/>
                  </a:schemeClr>
                </a:solidFill>
                <a:latin typeface="Arial" pitchFamily="34" charset="0"/>
                <a:cs typeface="Arial" pitchFamily="34" charset="0"/>
              </a:rPr>
              <a:t>«</a:t>
            </a:r>
            <a:r>
              <a:rPr lang="lv-LV" sz="1500" b="1" dirty="0">
                <a:solidFill>
                  <a:schemeClr val="bg1">
                    <a:lumMod val="95000"/>
                  </a:schemeClr>
                </a:solidFill>
                <a:latin typeface="Arial" pitchFamily="34" charset="0"/>
                <a:cs typeface="Arial" pitchFamily="34" charset="0"/>
              </a:rPr>
              <a:t>Aizliegtais paņēmiens», «1:1» - </a:t>
            </a:r>
            <a:r>
              <a:rPr lang="lv-LV" sz="1500" dirty="0">
                <a:solidFill>
                  <a:schemeClr val="bg1">
                    <a:lumMod val="95000"/>
                  </a:schemeClr>
                </a:solidFill>
                <a:latin typeface="Arial" pitchFamily="34" charset="0"/>
                <a:cs typeface="Arial" pitchFamily="34" charset="0"/>
              </a:rPr>
              <a:t>Interesantas tēmas, uzdod labus jautājumus</a:t>
            </a:r>
          </a:p>
          <a:p>
            <a:pPr algn="just">
              <a:lnSpc>
                <a:spcPct val="110000"/>
              </a:lnSpc>
              <a:spcBef>
                <a:spcPts val="0"/>
              </a:spcBef>
              <a:spcAft>
                <a:spcPts val="200"/>
              </a:spcAft>
              <a:buFont typeface="Wingdings" charset="2"/>
              <a:buChar char="²"/>
            </a:pPr>
            <a:r>
              <a:rPr lang="lv-LV" sz="1500" b="1" dirty="0" smtClean="0">
                <a:solidFill>
                  <a:schemeClr val="bg1">
                    <a:lumMod val="95000"/>
                  </a:schemeClr>
                </a:solidFill>
                <a:latin typeface="Arial" pitchFamily="34" charset="0"/>
                <a:cs typeface="Arial" pitchFamily="34" charset="0"/>
              </a:rPr>
              <a:t>«De Facto» </a:t>
            </a:r>
            <a:r>
              <a:rPr lang="lv-LV" sz="1500" dirty="0" smtClean="0">
                <a:solidFill>
                  <a:schemeClr val="bg1">
                    <a:lumMod val="95000"/>
                  </a:schemeClr>
                </a:solidFill>
                <a:latin typeface="Arial" pitchFamily="34" charset="0"/>
                <a:cs typeface="Arial" pitchFamily="34" charset="0"/>
              </a:rPr>
              <a:t>– pirms gulētiešanas</a:t>
            </a:r>
          </a:p>
          <a:p>
            <a:pPr algn="just">
              <a:lnSpc>
                <a:spcPct val="110000"/>
              </a:lnSpc>
              <a:spcBef>
                <a:spcPts val="0"/>
              </a:spcBef>
              <a:spcAft>
                <a:spcPts val="200"/>
              </a:spcAft>
              <a:buFont typeface="Wingdings" charset="2"/>
              <a:buChar char="²"/>
            </a:pPr>
            <a:r>
              <a:rPr lang="lv-LV" sz="1500" b="1" dirty="0" smtClean="0">
                <a:solidFill>
                  <a:schemeClr val="bg1">
                    <a:lumMod val="95000"/>
                  </a:schemeClr>
                </a:solidFill>
                <a:latin typeface="Arial" pitchFamily="34" charset="0"/>
                <a:cs typeface="Arial" pitchFamily="34" charset="0"/>
              </a:rPr>
              <a:t>«</a:t>
            </a:r>
            <a:r>
              <a:rPr lang="lv-LV" sz="1500" b="1" dirty="0">
                <a:solidFill>
                  <a:schemeClr val="bg1">
                    <a:lumMod val="95000"/>
                  </a:schemeClr>
                </a:solidFill>
                <a:latin typeface="Arial" pitchFamily="34" charset="0"/>
                <a:cs typeface="Arial" pitchFamily="34" charset="0"/>
              </a:rPr>
              <a:t>Lauku sēta» </a:t>
            </a:r>
            <a:r>
              <a:rPr lang="lv-LV" sz="1500" dirty="0">
                <a:solidFill>
                  <a:schemeClr val="bg1">
                    <a:lumMod val="95000"/>
                  </a:schemeClr>
                </a:solidFill>
                <a:latin typeface="Arial" pitchFamily="34" charset="0"/>
                <a:cs typeface="Arial" pitchFamily="34" charset="0"/>
              </a:rPr>
              <a:t>- relaksē, palīdz atpūsties</a:t>
            </a:r>
          </a:p>
          <a:p>
            <a:pPr algn="just">
              <a:lnSpc>
                <a:spcPct val="110000"/>
              </a:lnSpc>
              <a:spcBef>
                <a:spcPts val="0"/>
              </a:spcBef>
              <a:spcAft>
                <a:spcPts val="200"/>
              </a:spcAft>
              <a:buFont typeface="Wingdings" charset="2"/>
              <a:buChar char="²"/>
            </a:pPr>
            <a:r>
              <a:rPr lang="lv-LV" sz="1500" b="1" dirty="0" smtClean="0">
                <a:solidFill>
                  <a:schemeClr val="bg1">
                    <a:lumMod val="95000"/>
                  </a:schemeClr>
                </a:solidFill>
                <a:latin typeface="Arial" pitchFamily="34" charset="0"/>
                <a:cs typeface="Arial" pitchFamily="34" charset="0"/>
              </a:rPr>
              <a:t>«</a:t>
            </a:r>
            <a:r>
              <a:rPr lang="lv-LV" sz="1500" b="1" dirty="0">
                <a:solidFill>
                  <a:schemeClr val="bg1">
                    <a:lumMod val="95000"/>
                  </a:schemeClr>
                </a:solidFill>
                <a:latin typeface="Arial" pitchFamily="34" charset="0"/>
                <a:cs typeface="Arial" pitchFamily="34" charset="0"/>
              </a:rPr>
              <a:t>Zelta šlāgeris</a:t>
            </a:r>
            <a:r>
              <a:rPr lang="lv-LV" sz="1500" b="1" dirty="0" smtClean="0">
                <a:solidFill>
                  <a:schemeClr val="bg1">
                    <a:lumMod val="95000"/>
                  </a:schemeClr>
                </a:solidFill>
                <a:latin typeface="Arial" pitchFamily="34" charset="0"/>
                <a:cs typeface="Arial" pitchFamily="34" charset="0"/>
              </a:rPr>
              <a:t>» </a:t>
            </a:r>
            <a:r>
              <a:rPr lang="lv-LV" sz="1500" dirty="0" smtClean="0">
                <a:solidFill>
                  <a:schemeClr val="bg1">
                    <a:lumMod val="95000"/>
                  </a:schemeClr>
                </a:solidFill>
                <a:latin typeface="Arial" pitchFamily="34" charset="0"/>
                <a:cs typeface="Arial" pitchFamily="34" charset="0"/>
              </a:rPr>
              <a:t>- Latviešu </a:t>
            </a:r>
            <a:r>
              <a:rPr lang="lv-LV" sz="1500" dirty="0">
                <a:solidFill>
                  <a:schemeClr val="bg1">
                    <a:lumMod val="95000"/>
                  </a:schemeClr>
                </a:solidFill>
                <a:latin typeface="Arial" pitchFamily="34" charset="0"/>
                <a:cs typeface="Arial" pitchFamily="34" charset="0"/>
              </a:rPr>
              <a:t>dziesmas, skaista </a:t>
            </a:r>
            <a:r>
              <a:rPr lang="lv-LV" sz="1500" dirty="0" smtClean="0">
                <a:solidFill>
                  <a:schemeClr val="bg1">
                    <a:lumMod val="95000"/>
                  </a:schemeClr>
                </a:solidFill>
                <a:latin typeface="Arial" pitchFamily="34" charset="0"/>
                <a:cs typeface="Arial" pitchFamily="34" charset="0"/>
              </a:rPr>
              <a:t>mūzika</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«Adreses» </a:t>
            </a:r>
            <a:r>
              <a:rPr lang="lv-LV" sz="1500" dirty="0">
                <a:solidFill>
                  <a:schemeClr val="bg1">
                    <a:lumMod val="95000"/>
                  </a:schemeClr>
                </a:solidFill>
                <a:latin typeface="Arial" pitchFamily="34" charset="0"/>
                <a:cs typeface="Arial" pitchFamily="34" charset="0"/>
              </a:rPr>
              <a:t>-  izglītojošs, saistoši stāsti par </a:t>
            </a:r>
            <a:r>
              <a:rPr lang="lv-LV" sz="1500" dirty="0" smtClean="0">
                <a:solidFill>
                  <a:schemeClr val="bg1">
                    <a:lumMod val="95000"/>
                  </a:schemeClr>
                </a:solidFill>
                <a:latin typeface="Arial" pitchFamily="34" charset="0"/>
                <a:cs typeface="Arial" pitchFamily="34" charset="0"/>
              </a:rPr>
              <a:t>arhitektūru</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«Izklausies redzēts» </a:t>
            </a:r>
            <a:r>
              <a:rPr lang="lv-LV" sz="1500" dirty="0">
                <a:solidFill>
                  <a:schemeClr val="bg1">
                    <a:lumMod val="95000"/>
                  </a:schemeClr>
                </a:solidFill>
                <a:latin typeface="Arial" pitchFamily="34" charset="0"/>
                <a:cs typeface="Arial" pitchFamily="34" charset="0"/>
              </a:rPr>
              <a:t>-viegls, izklaidējošs saturs, labs raidlaiks – svētdienas vakarā, kad visi </a:t>
            </a:r>
            <a:r>
              <a:rPr lang="lv-LV" sz="1500" dirty="0" smtClean="0">
                <a:solidFill>
                  <a:schemeClr val="bg1">
                    <a:lumMod val="95000"/>
                  </a:schemeClr>
                </a:solidFill>
                <a:latin typeface="Arial" pitchFamily="34" charset="0"/>
                <a:cs typeface="Arial" pitchFamily="34" charset="0"/>
              </a:rPr>
              <a:t>mājās  </a:t>
            </a:r>
            <a:endParaRPr lang="lv-LV" sz="1500" dirty="0">
              <a:solidFill>
                <a:schemeClr val="bg1">
                  <a:lumMod val="95000"/>
                </a:schemeClr>
              </a:solidFill>
              <a:latin typeface="Arial" pitchFamily="34" charset="0"/>
              <a:cs typeface="Arial" pitchFamily="34" charset="0"/>
            </a:endParaRP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«V.I.P», «Gudrs un vēl gudrāks» </a:t>
            </a:r>
            <a:r>
              <a:rPr lang="lv-LV" sz="1500" dirty="0">
                <a:solidFill>
                  <a:schemeClr val="bg1">
                    <a:lumMod val="95000"/>
                  </a:schemeClr>
                </a:solidFill>
                <a:latin typeface="Arial" pitchFamily="34" charset="0"/>
                <a:cs typeface="Arial" pitchFamily="34" charset="0"/>
              </a:rPr>
              <a:t>- izglītojoši, labs raidlaiks, iespēja pārbaudīt savas zināšanas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«Īstie veči» - </a:t>
            </a:r>
            <a:r>
              <a:rPr lang="lv-LV" sz="1500" dirty="0">
                <a:solidFill>
                  <a:schemeClr val="bg1">
                    <a:lumMod val="95000"/>
                  </a:schemeClr>
                </a:solidFill>
                <a:latin typeface="Arial" pitchFamily="34" charset="0"/>
                <a:cs typeface="Arial" pitchFamily="34" charset="0"/>
              </a:rPr>
              <a:t>smieklīgi, neuzspēlēti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«La dolce vita» </a:t>
            </a:r>
            <a:r>
              <a:rPr lang="lv-LV" sz="1500" dirty="0">
                <a:solidFill>
                  <a:schemeClr val="bg1">
                    <a:lumMod val="95000"/>
                  </a:schemeClr>
                </a:solidFill>
                <a:latin typeface="Arial" pitchFamily="34" charset="0"/>
                <a:cs typeface="Arial" pitchFamily="34" charset="0"/>
              </a:rPr>
              <a:t>- izdevīgs raidlaiks tiem, kuri mājās, vadītājs - harizmātiska personība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«Province» </a:t>
            </a:r>
            <a:r>
              <a:rPr lang="lv-LV" sz="1500" dirty="0">
                <a:solidFill>
                  <a:schemeClr val="bg1">
                    <a:lumMod val="95000"/>
                  </a:schemeClr>
                </a:solidFill>
                <a:latin typeface="Arial" pitchFamily="34" charset="0"/>
                <a:cs typeface="Arial" pitchFamily="34" charset="0"/>
              </a:rPr>
              <a:t>- stāsti par konkrētām personībām </a:t>
            </a:r>
          </a:p>
          <a:p>
            <a:pPr algn="just">
              <a:lnSpc>
                <a:spcPct val="110000"/>
              </a:lnSpc>
              <a:spcBef>
                <a:spcPts val="0"/>
              </a:spcBef>
              <a:spcAft>
                <a:spcPts val="200"/>
              </a:spcAft>
              <a:buFont typeface="Wingdings" charset="2"/>
              <a:buChar char="²"/>
            </a:pPr>
            <a:r>
              <a:rPr lang="lv-LV" sz="1500" b="1" dirty="0">
                <a:solidFill>
                  <a:schemeClr val="bg1">
                    <a:lumMod val="95000"/>
                  </a:schemeClr>
                </a:solidFill>
                <a:latin typeface="Arial" pitchFamily="34" charset="0"/>
                <a:cs typeface="Arial" pitchFamily="34" charset="0"/>
              </a:rPr>
              <a:t>«Overtime» </a:t>
            </a:r>
            <a:r>
              <a:rPr lang="lv-LV" sz="1500" dirty="0">
                <a:solidFill>
                  <a:schemeClr val="bg1">
                    <a:lumMod val="95000"/>
                  </a:schemeClr>
                </a:solidFill>
                <a:latin typeface="Arial" pitchFamily="34" charset="0"/>
                <a:cs typeface="Arial" pitchFamily="34" charset="0"/>
              </a:rPr>
              <a:t>- Interesanti pasniegti sporta notikumi </a:t>
            </a:r>
          </a:p>
          <a:p>
            <a:pPr algn="just">
              <a:lnSpc>
                <a:spcPct val="110000"/>
              </a:lnSpc>
              <a:spcBef>
                <a:spcPts val="0"/>
              </a:spcBef>
              <a:spcAft>
                <a:spcPts val="200"/>
              </a:spcAft>
              <a:buFont typeface="Wingdings" charset="2"/>
              <a:buChar char="²"/>
            </a:pPr>
            <a:endParaRPr lang="lv-LV" sz="1500" dirty="0">
              <a:solidFill>
                <a:schemeClr val="bg1">
                  <a:lumMod val="95000"/>
                </a:schemeClr>
              </a:solidFill>
              <a:latin typeface="Arial" pitchFamily="34" charset="0"/>
              <a:cs typeface="Arial" pitchFamily="34" charset="0"/>
            </a:endParaRPr>
          </a:p>
          <a:p>
            <a:pPr algn="just">
              <a:lnSpc>
                <a:spcPct val="110000"/>
              </a:lnSpc>
              <a:spcBef>
                <a:spcPts val="0"/>
              </a:spcBef>
              <a:buFont typeface="Arial" pitchFamily="34" charset="0"/>
              <a:buChar char="•"/>
            </a:pPr>
            <a:endParaRPr lang="lv-LV" sz="1500" dirty="0">
              <a:solidFill>
                <a:schemeClr val="bg1">
                  <a:lumMod val="95000"/>
                </a:schemeClr>
              </a:solidFill>
              <a:latin typeface="Arial" pitchFamily="34" charset="0"/>
              <a:cs typeface="Arial" pitchFamily="34" charset="0"/>
            </a:endParaRPr>
          </a:p>
          <a:p>
            <a:pPr algn="just">
              <a:lnSpc>
                <a:spcPct val="110000"/>
              </a:lnSpc>
              <a:spcBef>
                <a:spcPts val="0"/>
              </a:spcBef>
              <a:spcAft>
                <a:spcPts val="0"/>
              </a:spcAft>
              <a:buFont typeface="Arial" pitchFamily="34" charset="0"/>
              <a:buChar char="•"/>
            </a:pPr>
            <a:endParaRPr lang="lv-LV" sz="1500" dirty="0">
              <a:solidFill>
                <a:schemeClr val="bg1">
                  <a:lumMod val="95000"/>
                </a:schemeClr>
              </a:solidFill>
              <a:latin typeface="Arial" pitchFamily="34" charset="0"/>
              <a:cs typeface="Arial" pitchFamily="34" charset="0"/>
            </a:endParaRPr>
          </a:p>
          <a:p>
            <a:pPr algn="just">
              <a:spcBef>
                <a:spcPts val="0"/>
              </a:spcBef>
              <a:spcAft>
                <a:spcPts val="0"/>
              </a:spcAft>
              <a:buFont typeface="Arial" pitchFamily="34" charset="0"/>
              <a:buChar char="•"/>
            </a:pPr>
            <a:endParaRPr lang="lv-LV" sz="1500" dirty="0">
              <a:solidFill>
                <a:schemeClr val="bg1">
                  <a:lumMod val="95000"/>
                </a:schemeClr>
              </a:solidFill>
              <a:latin typeface="Arial" pitchFamily="34" charset="0"/>
              <a:cs typeface="Arial" pitchFamily="34" charset="0"/>
            </a:endParaRPr>
          </a:p>
        </p:txBody>
      </p:sp>
      <p:sp>
        <p:nvSpPr>
          <p:cNvPr id="5" name="TextBox 4"/>
          <p:cNvSpPr txBox="1"/>
          <p:nvPr/>
        </p:nvSpPr>
        <p:spPr>
          <a:xfrm>
            <a:off x="632520" y="980728"/>
            <a:ext cx="8280920" cy="954107"/>
          </a:xfrm>
          <a:prstGeom prst="rect">
            <a:avLst/>
          </a:prstGeom>
          <a:solidFill>
            <a:schemeClr val="tx2">
              <a:lumMod val="75000"/>
            </a:schemeClr>
          </a:solidFill>
        </p:spPr>
        <p:txBody>
          <a:bodyPr wrap="square" rtlCol="0">
            <a:spAutoFit/>
          </a:bodyPr>
          <a:lstStyle/>
          <a:p>
            <a:r>
              <a:rPr lang="en-US" sz="1400" dirty="0" smtClean="0">
                <a:solidFill>
                  <a:srgbClr val="F2F2F2"/>
                </a:solidFill>
                <a:latin typeface="Arial" pitchFamily="34" charset="0"/>
                <a:cs typeface="Arial" pitchFamily="34" charset="0"/>
              </a:rPr>
              <a:t>M</a:t>
            </a:r>
            <a:r>
              <a:rPr lang="lv-LV" sz="1400" dirty="0" smtClean="0">
                <a:solidFill>
                  <a:srgbClr val="F2F2F2"/>
                </a:solidFill>
                <a:latin typeface="Arial" pitchFamily="34" charset="0"/>
                <a:cs typeface="Arial" pitchFamily="34" charset="0"/>
              </a:rPr>
              <a:t>inot biežāk skatītos TV raidījumus respondenti uzsver, ka TV tiek uztverta kā izklaide. Tieši vieglu,</a:t>
            </a:r>
            <a:r>
              <a:rPr lang="lv-LV" sz="1400" dirty="0">
                <a:solidFill>
                  <a:srgbClr val="F2F2F2"/>
                </a:solidFill>
                <a:latin typeface="Arial" pitchFamily="34" charset="0"/>
                <a:cs typeface="Arial" pitchFamily="34" charset="0"/>
              </a:rPr>
              <a:t> izklaidējošu </a:t>
            </a:r>
            <a:r>
              <a:rPr lang="lv-LV" sz="1400" dirty="0" smtClean="0">
                <a:solidFill>
                  <a:srgbClr val="F2F2F2"/>
                </a:solidFill>
                <a:latin typeface="Arial" pitchFamily="34" charset="0"/>
                <a:cs typeface="Arial" pitchFamily="34" charset="0"/>
              </a:rPr>
              <a:t>un arī izglītojošu saturu auditorija visvairāk mēģina šajos raidījumos sameklēt un skatīties. Vienlaicīgi respondenti norāda uz to, ka šobrīd bieži vien vietējie izklaidējoši raidījumi ir kļuvuši prasti, ”</a:t>
            </a:r>
            <a:r>
              <a:rPr lang="lv-LV" sz="1400" i="1" dirty="0" smtClean="0">
                <a:solidFill>
                  <a:srgbClr val="F2F2F2"/>
                </a:solidFill>
                <a:latin typeface="Arial" pitchFamily="34" charset="0"/>
                <a:cs typeface="Arial" pitchFamily="34" charset="0"/>
              </a:rPr>
              <a:t>banāli”, “jēli”</a:t>
            </a:r>
            <a:r>
              <a:rPr lang="lv-LV" sz="1400" dirty="0" smtClean="0">
                <a:solidFill>
                  <a:srgbClr val="F2F2F2"/>
                </a:solidFill>
                <a:latin typeface="Arial" pitchFamily="34" charset="0"/>
                <a:cs typeface="Arial" pitchFamily="34" charset="0"/>
              </a:rPr>
              <a:t>, tādējādi tiek meklētas alternatīvas citu valstu piedāvātajā TV saturā. </a:t>
            </a:r>
            <a:endParaRPr lang="lv-LV" sz="1200" dirty="0">
              <a:solidFill>
                <a:schemeClr val="tx2">
                  <a:lumMod val="75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21</a:t>
            </a:fld>
            <a:endParaRPr lang="uk-UA" dirty="0"/>
          </a:p>
        </p:txBody>
      </p:sp>
    </p:spTree>
    <p:extLst>
      <p:ext uri="{BB962C8B-B14F-4D97-AF65-F5344CB8AC3E}">
        <p14:creationId xmlns:p14="http://schemas.microsoft.com/office/powerpoint/2010/main" val="8217882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8504" y="2420888"/>
            <a:ext cx="8915400" cy="1143000"/>
          </a:xfrm>
        </p:spPr>
        <p:txBody>
          <a:bodyPr>
            <a:normAutofit/>
          </a:bodyPr>
          <a:lstStyle/>
          <a:p>
            <a:pPr algn="ctr"/>
            <a:r>
              <a:rPr lang="lv-LV" dirty="0" smtClean="0">
                <a:latin typeface="Arial" pitchFamily="34" charset="0"/>
                <a:cs typeface="Arial" pitchFamily="34" charset="0"/>
              </a:rPr>
              <a:t>TV piedāvājuma saturiskais vērtējums</a:t>
            </a:r>
            <a:endParaRPr lang="lv-LV" dirty="0">
              <a:latin typeface="Arial" pitchFamily="34" charset="0"/>
              <a:cs typeface="Arial" pitchFamily="34" charset="0"/>
            </a:endParaRPr>
          </a:p>
        </p:txBody>
      </p:sp>
    </p:spTree>
    <p:extLst>
      <p:ext uri="{BB962C8B-B14F-4D97-AF65-F5344CB8AC3E}">
        <p14:creationId xmlns:p14="http://schemas.microsoft.com/office/powerpoint/2010/main" val="15977978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64" y="404664"/>
            <a:ext cx="8915400" cy="914400"/>
          </a:xfrm>
        </p:spPr>
        <p:txBody>
          <a:bodyPr anchor="t">
            <a:normAutofit/>
          </a:bodyPr>
          <a:lstStyle/>
          <a:p>
            <a:r>
              <a:rPr lang="lv-LV" sz="3200" dirty="0">
                <a:latin typeface="Arial" pitchFamily="34" charset="0"/>
                <a:cs typeface="Arial" pitchFamily="34" charset="0"/>
              </a:rPr>
              <a:t>TV satura </a:t>
            </a:r>
            <a:r>
              <a:rPr lang="lv-LV" sz="3200" dirty="0" smtClean="0">
                <a:latin typeface="Arial" pitchFamily="34" charset="0"/>
                <a:cs typeface="Arial" pitchFamily="34" charset="0"/>
              </a:rPr>
              <a:t>vērtējums 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23</a:t>
            </a:fld>
            <a:endParaRPr lang="uk-UA" dirty="0"/>
          </a:p>
        </p:txBody>
      </p:sp>
      <p:sp>
        <p:nvSpPr>
          <p:cNvPr id="6" name="Content Placeholder 5"/>
          <p:cNvSpPr>
            <a:spLocks noGrp="1"/>
          </p:cNvSpPr>
          <p:nvPr>
            <p:ph idx="1"/>
          </p:nvPr>
        </p:nvSpPr>
        <p:spPr>
          <a:xfrm>
            <a:off x="704528" y="1412776"/>
            <a:ext cx="8352928" cy="4968552"/>
          </a:xfrm>
        </p:spPr>
        <p:txBody>
          <a:bodyPr>
            <a:noAutofit/>
          </a:bodyPr>
          <a:lstStyle/>
          <a:p>
            <a:r>
              <a:rPr lang="lv-LV" sz="1400" dirty="0">
                <a:solidFill>
                  <a:srgbClr val="F2F2F2"/>
                </a:solidFill>
                <a:latin typeface="Arial" pitchFamily="34" charset="0"/>
                <a:cs typeface="Arial" pitchFamily="34" charset="0"/>
              </a:rPr>
              <a:t>Analizējot visu respondentu sniegtās </a:t>
            </a:r>
            <a:r>
              <a:rPr lang="lv-LV" sz="1400" dirty="0" smtClean="0">
                <a:solidFill>
                  <a:srgbClr val="F2F2F2"/>
                </a:solidFill>
                <a:latin typeface="Arial" pitchFamily="34" charset="0"/>
                <a:cs typeface="Arial" pitchFamily="34" charset="0"/>
              </a:rPr>
              <a:t>atbildes redzams</a:t>
            </a:r>
            <a:r>
              <a:rPr lang="lv-LV" sz="1400" dirty="0">
                <a:solidFill>
                  <a:srgbClr val="F2F2F2"/>
                </a:solidFill>
                <a:latin typeface="Arial" pitchFamily="34" charset="0"/>
                <a:cs typeface="Arial" pitchFamily="34" charset="0"/>
              </a:rPr>
              <a:t>, ka kopumā Latvijā pieejamo TV kanālu daudzums un saturs ir pietiekams, daudzveidīgs. Tomēr vairākums saistošu TV kanālu piedāvājumu ir par maksu un ne visi vēlas/spēj maksāt. Tādējādi apmierinātāki ar esošo piedāvājumu ir maksātspējīgie iedzīvotāji, ekonomiski aktīvajā vecumā, turpretī gados </a:t>
            </a:r>
            <a:r>
              <a:rPr lang="lv-LV" sz="1400" dirty="0" smtClean="0">
                <a:solidFill>
                  <a:srgbClr val="F2F2F2"/>
                </a:solidFill>
                <a:latin typeface="Arial" pitchFamily="34" charset="0"/>
                <a:cs typeface="Arial" pitchFamily="34" charset="0"/>
              </a:rPr>
              <a:t>vecākie </a:t>
            </a:r>
            <a:r>
              <a:rPr lang="lv-LV" sz="1400" dirty="0">
                <a:solidFill>
                  <a:srgbClr val="F2F2F2"/>
                </a:solidFill>
                <a:latin typeface="Arial" pitchFamily="34" charset="0"/>
                <a:cs typeface="Arial" pitchFamily="34" charset="0"/>
              </a:rPr>
              <a:t>un maksātnespējīgie samierinās ar TV pakalpojuma sniedzēja bezmaksas piedāvājumu, izjūtot vienveidību</a:t>
            </a:r>
            <a:r>
              <a:rPr lang="lv-LV" sz="1400" dirty="0" smtClean="0">
                <a:solidFill>
                  <a:srgbClr val="F2F2F2"/>
                </a:solidFill>
                <a:latin typeface="Arial" pitchFamily="34" charset="0"/>
                <a:cs typeface="Arial" pitchFamily="34" charset="0"/>
              </a:rPr>
              <a:t>.</a:t>
            </a:r>
          </a:p>
          <a:p>
            <a:r>
              <a:rPr lang="lv-LV" sz="1400" baseline="0" dirty="0" smtClean="0">
                <a:solidFill>
                  <a:srgbClr val="F2F2F2"/>
                </a:solidFill>
                <a:latin typeface="Arial" pitchFamily="34" charset="0"/>
                <a:cs typeface="Arial" pitchFamily="34" charset="0"/>
              </a:rPr>
              <a:t>Apmierinātība augstāka raksturīga arī starp pilsētu iedzīvotājiem, ko lielā mērā ietekmē  TV pakalpojumu sniedzēju pieslēgumu pieejamību, </a:t>
            </a:r>
            <a:r>
              <a:rPr lang="lv-LV" sz="1400" dirty="0" smtClean="0">
                <a:solidFill>
                  <a:srgbClr val="F2F2F2"/>
                </a:solidFill>
                <a:latin typeface="Arial" pitchFamily="34" charset="0"/>
                <a:cs typeface="Arial" pitchFamily="34" charset="0"/>
              </a:rPr>
              <a:t>kā arī interneta resursu, kā TV aizvietotāja izmantošana</a:t>
            </a:r>
            <a:r>
              <a:rPr lang="lv-LV" sz="1400" baseline="0" dirty="0" smtClean="0">
                <a:solidFill>
                  <a:srgbClr val="F2F2F2"/>
                </a:solidFill>
                <a:latin typeface="Arial" pitchFamily="34" charset="0"/>
                <a:cs typeface="Arial" pitchFamily="34" charset="0"/>
              </a:rPr>
              <a:t>. </a:t>
            </a:r>
            <a:endParaRPr lang="lv-LV" sz="1400" dirty="0">
              <a:solidFill>
                <a:srgbClr val="F2F2F2"/>
              </a:solidFill>
              <a:latin typeface="Arial" pitchFamily="34" charset="0"/>
              <a:cs typeface="Arial" pitchFamily="34" charset="0"/>
            </a:endParaRPr>
          </a:p>
          <a:p>
            <a:pPr lvl="0" rtl="0"/>
            <a:r>
              <a:rPr lang="lv-LV" sz="1400" baseline="0" dirty="0" smtClean="0">
                <a:solidFill>
                  <a:srgbClr val="F2F2F2"/>
                </a:solidFill>
                <a:latin typeface="Arial" pitchFamily="34" charset="0"/>
                <a:cs typeface="Arial" pitchFamily="34" charset="0"/>
              </a:rPr>
              <a:t>Turpretī </a:t>
            </a:r>
            <a:r>
              <a:rPr lang="lv-LV" sz="1400" dirty="0">
                <a:solidFill>
                  <a:srgbClr val="F2F2F2"/>
                </a:solidFill>
                <a:latin typeface="Arial" pitchFamily="34" charset="0"/>
                <a:cs typeface="Arial" pitchFamily="34" charset="0"/>
              </a:rPr>
              <a:t>lauku</a:t>
            </a:r>
            <a:r>
              <a:rPr lang="lv-LV" sz="1400" baseline="0" dirty="0" smtClean="0">
                <a:solidFill>
                  <a:srgbClr val="F2F2F2"/>
                </a:solidFill>
                <a:latin typeface="Arial" pitchFamily="34" charset="0"/>
                <a:cs typeface="Arial" pitchFamily="34" charset="0"/>
              </a:rPr>
              <a:t> reģionu iedzīvotāji nereti saskaras ar TV pakalpojumu sniedzēju ierobežotu pieejamību, vienveidību, izvēles trūkumu TV piedāvājumā – </a:t>
            </a:r>
            <a:r>
              <a:rPr lang="lv-LV" sz="1400" i="1" baseline="0" dirty="0" smtClean="0">
                <a:solidFill>
                  <a:srgbClr val="F2F2F2"/>
                </a:solidFill>
                <a:latin typeface="Arial" pitchFamily="34" charset="0"/>
                <a:cs typeface="Arial" pitchFamily="34" charset="0"/>
              </a:rPr>
              <a:t>«Es 6 km no Auces dzīvoju, mums Lattelecom neko nepiedāvā. Ne interaktīvo, ne arī parastie nav</a:t>
            </a:r>
            <a:r>
              <a:rPr lang="lv-LV" sz="1400" i="1" dirty="0" smtClean="0">
                <a:solidFill>
                  <a:srgbClr val="F2F2F2"/>
                </a:solidFill>
                <a:latin typeface="Arial" pitchFamily="34" charset="0"/>
                <a:cs typeface="Arial" pitchFamily="34" charset="0"/>
              </a:rPr>
              <a:t>..</a:t>
            </a:r>
            <a:r>
              <a:rPr lang="lv-LV" sz="1400" i="1" baseline="0" dirty="0" smtClean="0">
                <a:solidFill>
                  <a:srgbClr val="F2F2F2"/>
                </a:solidFill>
                <a:latin typeface="Arial" pitchFamily="34" charset="0"/>
                <a:cs typeface="Arial" pitchFamily="34" charset="0"/>
              </a:rPr>
              <a:t>.»</a:t>
            </a:r>
            <a:endParaRPr lang="lv-LV" sz="1400" dirty="0">
              <a:solidFill>
                <a:srgbClr val="F2F2F2"/>
              </a:solidFill>
              <a:latin typeface="Arial" pitchFamily="34" charset="0"/>
              <a:cs typeface="Arial" pitchFamily="34" charset="0"/>
            </a:endParaRPr>
          </a:p>
          <a:p>
            <a:pPr lvl="0" rtl="0"/>
            <a:r>
              <a:rPr lang="lv-LV" sz="1400" baseline="0" dirty="0" smtClean="0">
                <a:solidFill>
                  <a:srgbClr val="F2F2F2"/>
                </a:solidFill>
                <a:latin typeface="Arial" pitchFamily="34" charset="0"/>
                <a:cs typeface="Arial" pitchFamily="34" charset="0"/>
              </a:rPr>
              <a:t>Valsts robežu tuvumā dzīvojošie respondenti norāda uz problēmām ar virszemes TV signāla uztveršanu (pieejami tikai bezmaksas kanāli), līdz ar to vietējo sabiedrisko mediju klāsts šajos reģionos dzīvojošiem ir ierobežots (piemēram, nav pieejami kanāli RE:TV, Rīga 24) – </a:t>
            </a:r>
            <a:r>
              <a:rPr lang="lv-LV" sz="1400" i="1" baseline="0" dirty="0" smtClean="0">
                <a:solidFill>
                  <a:srgbClr val="F2F2F2"/>
                </a:solidFill>
                <a:latin typeface="Arial" pitchFamily="34" charset="0"/>
                <a:cs typeface="Arial" pitchFamily="34" charset="0"/>
              </a:rPr>
              <a:t>«Es varu skatīties 20 Lietuvas kanālus bez maksas. Viņiem signāls ir ļoti stiprs, salīdzinot ar mūsu. Ja es gribu tos maksas kanālus, man jāceļ antena 30 metru augstumā.»  </a:t>
            </a:r>
            <a:endParaRPr lang="lv-LV" sz="1400" dirty="0">
              <a:solidFill>
                <a:srgbClr val="F2F2F2"/>
              </a:solidFill>
              <a:latin typeface="Arial" pitchFamily="34" charset="0"/>
              <a:cs typeface="Arial" pitchFamily="34" charset="0"/>
            </a:endParaRPr>
          </a:p>
        </p:txBody>
      </p:sp>
    </p:spTree>
    <p:extLst>
      <p:ext uri="{BB962C8B-B14F-4D97-AF65-F5344CB8AC3E}">
        <p14:creationId xmlns:p14="http://schemas.microsoft.com/office/powerpoint/2010/main" val="829216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64" y="404664"/>
            <a:ext cx="8915400" cy="914400"/>
          </a:xfrm>
        </p:spPr>
        <p:txBody>
          <a:bodyPr anchor="t">
            <a:normAutofit/>
          </a:bodyPr>
          <a:lstStyle/>
          <a:p>
            <a:r>
              <a:rPr lang="lv-LV" sz="3200" dirty="0">
                <a:latin typeface="Arial" pitchFamily="34" charset="0"/>
                <a:cs typeface="Arial" pitchFamily="34" charset="0"/>
              </a:rPr>
              <a:t>TV satura </a:t>
            </a:r>
            <a:r>
              <a:rPr lang="lv-LV" sz="3200" dirty="0" smtClean="0">
                <a:latin typeface="Arial" pitchFamily="34" charset="0"/>
                <a:cs typeface="Arial" pitchFamily="34" charset="0"/>
              </a:rPr>
              <a:t>vērtējums II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24</a:t>
            </a:fld>
            <a:endParaRPr lang="uk-UA" dirty="0"/>
          </a:p>
        </p:txBody>
      </p:sp>
      <p:sp>
        <p:nvSpPr>
          <p:cNvPr id="6" name="Content Placeholder 5"/>
          <p:cNvSpPr>
            <a:spLocks noGrp="1"/>
          </p:cNvSpPr>
          <p:nvPr>
            <p:ph idx="1"/>
          </p:nvPr>
        </p:nvSpPr>
        <p:spPr>
          <a:xfrm>
            <a:off x="704528" y="1412776"/>
            <a:ext cx="8352928" cy="4968552"/>
          </a:xfrm>
        </p:spPr>
        <p:txBody>
          <a:bodyPr>
            <a:noAutofit/>
          </a:bodyPr>
          <a:lstStyle/>
          <a:p>
            <a:pPr lvl="0"/>
            <a:r>
              <a:rPr lang="lv-LV" sz="1400" dirty="0" smtClean="0">
                <a:solidFill>
                  <a:srgbClr val="F2F2F2"/>
                </a:solidFill>
                <a:latin typeface="Arial" pitchFamily="34" charset="0"/>
                <a:cs typeface="Arial" pitchFamily="34" charset="0"/>
              </a:rPr>
              <a:t>Gados </a:t>
            </a:r>
            <a:r>
              <a:rPr lang="lv-LV" sz="1400" dirty="0">
                <a:solidFill>
                  <a:srgbClr val="F2F2F2"/>
                </a:solidFill>
                <a:latin typeface="Arial" pitchFamily="34" charset="0"/>
                <a:cs typeface="Arial" pitchFamily="34" charset="0"/>
              </a:rPr>
              <a:t>jaunāku respondentu vidū aktuāli interesējošo sameklēt un noskatīties interneta vidē (piemēram, </a:t>
            </a:r>
            <a:r>
              <a:rPr lang="lv-LV" sz="1400" dirty="0" smtClean="0">
                <a:solidFill>
                  <a:srgbClr val="F2F2F2"/>
                </a:solidFill>
                <a:latin typeface="Arial" pitchFamily="34" charset="0"/>
                <a:cs typeface="Arial" pitchFamily="34" charset="0"/>
              </a:rPr>
              <a:t>Youtube), </a:t>
            </a:r>
            <a:r>
              <a:rPr lang="lv-LV" sz="1400" dirty="0">
                <a:solidFill>
                  <a:srgbClr val="F2F2F2"/>
                </a:solidFill>
                <a:latin typeface="Arial" pitchFamily="34" charset="0"/>
                <a:cs typeface="Arial" pitchFamily="34" charset="0"/>
              </a:rPr>
              <a:t>tādējādi pašiem nosakot, ko skatīties, kā arī īpaši tiek novērtēta iespēja interesējošo skatīties bez reklāmu pauzēm. </a:t>
            </a:r>
          </a:p>
          <a:p>
            <a:pPr lvl="0"/>
            <a:r>
              <a:rPr lang="lv-LV" sz="1400" dirty="0" smtClean="0">
                <a:solidFill>
                  <a:srgbClr val="F2F2F2"/>
                </a:solidFill>
                <a:latin typeface="Arial" pitchFamily="34" charset="0"/>
                <a:cs typeface="Arial" pitchFamily="34" charset="0"/>
              </a:rPr>
              <a:t>Apmierinātāki </a:t>
            </a:r>
            <a:r>
              <a:rPr lang="lv-LV" sz="1400" dirty="0">
                <a:solidFill>
                  <a:srgbClr val="F2F2F2"/>
                </a:solidFill>
                <a:latin typeface="Arial" pitchFamily="34" charset="0"/>
                <a:cs typeface="Arial" pitchFamily="34" charset="0"/>
              </a:rPr>
              <a:t>ar TV programmu satura </a:t>
            </a:r>
            <a:r>
              <a:rPr lang="lv-LV" sz="1400" dirty="0" smtClean="0">
                <a:solidFill>
                  <a:srgbClr val="F2F2F2"/>
                </a:solidFill>
                <a:latin typeface="Arial" pitchFamily="34" charset="0"/>
                <a:cs typeface="Arial" pitchFamily="34" charset="0"/>
              </a:rPr>
              <a:t>piedāvājumu ir </a:t>
            </a:r>
            <a:r>
              <a:rPr lang="lv-LV" sz="1400" dirty="0">
                <a:solidFill>
                  <a:srgbClr val="F2F2F2"/>
                </a:solidFill>
                <a:latin typeface="Arial" pitchFamily="34" charset="0"/>
                <a:cs typeface="Arial" pitchFamily="34" charset="0"/>
              </a:rPr>
              <a:t>tie respondenti, kuri izmanto Lattelecom interaktīvo televīziju ar iespēju raidījumus skatīties arhīvā, tādējādi iespējams pašiem plānot savu laiku, neatkarīgi no raidījumu raidlaika.</a:t>
            </a:r>
          </a:p>
          <a:p>
            <a:pPr lvl="0"/>
            <a:r>
              <a:rPr lang="lv-LV" sz="1400" dirty="0">
                <a:solidFill>
                  <a:srgbClr val="F2F2F2"/>
                </a:solidFill>
                <a:latin typeface="Arial" pitchFamily="34" charset="0"/>
                <a:cs typeface="Arial" pitchFamily="34" charset="0"/>
              </a:rPr>
              <a:t>Vērtējot TV programmu saturisko pusi, no atbildēm redzams, ka pietrūkst kvalitatīvu vietējo izklaižu raidījumu – respondenti labprātāk izvēlas skatīties Krievijas vai citu ārvalstu šovus, kas ar vērienīgumu un krāsainību spēj piesaistīt un noturēt vairāk skatītāja uzmanību. </a:t>
            </a:r>
          </a:p>
          <a:p>
            <a:r>
              <a:rPr lang="lv-LV" sz="1400" dirty="0">
                <a:solidFill>
                  <a:srgbClr val="F2F2F2"/>
                </a:solidFill>
                <a:latin typeface="Arial" pitchFamily="34" charset="0"/>
                <a:cs typeface="Arial" pitchFamily="34" charset="0"/>
              </a:rPr>
              <a:t>Sporta kanālu piedāvājums ir pietiekams, tomēr pieejams tikai tiem, kuri vēlas/spēj maksāt par papildus sporta TV kanālu paku abonēšanu (piemēram, Eurosport, Setanta u.c.). Bezmaksas apraidē esošajos TV kanālos sporta spēļu translācijas bieži netiek piedāvātas tiešraidē, savukārt bezmaksas TV sporta kanāls Sportacentrs TV saņem kritiku nekvalitatīva tehniskā izpildījuma dēļ (slikts kadrējums, vāji sižeti, neprofesionāli komentētāji</a:t>
            </a:r>
            <a:r>
              <a:rPr lang="lv-LV" sz="1400" dirty="0" smtClean="0">
                <a:solidFill>
                  <a:srgbClr val="F2F2F2"/>
                </a:solidFill>
                <a:latin typeface="Arial" pitchFamily="34" charset="0"/>
                <a:cs typeface="Arial" pitchFamily="34" charset="0"/>
              </a:rPr>
              <a:t>)</a:t>
            </a:r>
          </a:p>
          <a:p>
            <a:r>
              <a:rPr lang="en-US" sz="1400" dirty="0" smtClean="0">
                <a:solidFill>
                  <a:srgbClr val="F2F2F2"/>
                </a:solidFill>
                <a:latin typeface="Arial" pitchFamily="34" charset="0"/>
                <a:cs typeface="Arial" pitchFamily="34" charset="0"/>
              </a:rPr>
              <a:t>N</a:t>
            </a:r>
            <a:r>
              <a:rPr lang="lv-LV" sz="1400" dirty="0" smtClean="0">
                <a:solidFill>
                  <a:srgbClr val="F2F2F2"/>
                </a:solidFill>
                <a:latin typeface="Arial" pitchFamily="34" charset="0"/>
                <a:cs typeface="Arial" pitchFamily="34" charset="0"/>
              </a:rPr>
              <a:t>eizpratni respondentu </a:t>
            </a:r>
            <a:r>
              <a:rPr lang="lv-LV" sz="1400" dirty="0">
                <a:solidFill>
                  <a:srgbClr val="F2F2F2"/>
                </a:solidFill>
                <a:latin typeface="Arial" pitchFamily="34" charset="0"/>
                <a:cs typeface="Arial" pitchFamily="34" charset="0"/>
              </a:rPr>
              <a:t>vidū </a:t>
            </a:r>
            <a:r>
              <a:rPr lang="lv-LV" sz="1400" dirty="0" smtClean="0">
                <a:solidFill>
                  <a:srgbClr val="F2F2F2"/>
                </a:solidFill>
                <a:latin typeface="Arial" pitchFamily="34" charset="0"/>
                <a:cs typeface="Arial" pitchFamily="34" charset="0"/>
              </a:rPr>
              <a:t>izsauc dažādu raidījumu atkārtota retranslēšana </a:t>
            </a:r>
            <a:r>
              <a:rPr lang="lv-LV" sz="1400" dirty="0">
                <a:solidFill>
                  <a:srgbClr val="F2F2F2"/>
                </a:solidFill>
                <a:latin typeface="Arial" pitchFamily="34" charset="0"/>
                <a:cs typeface="Arial" pitchFamily="34" charset="0"/>
              </a:rPr>
              <a:t>dažādos TV kanālos vienā </a:t>
            </a:r>
            <a:r>
              <a:rPr lang="lv-LV" sz="1400" dirty="0" smtClean="0">
                <a:solidFill>
                  <a:srgbClr val="F2F2F2"/>
                </a:solidFill>
                <a:latin typeface="Arial" pitchFamily="34" charset="0"/>
                <a:cs typeface="Arial" pitchFamily="34" charset="0"/>
              </a:rPr>
              <a:t>raidlaikā. </a:t>
            </a:r>
            <a:endParaRPr lang="lv-LV" sz="1400" dirty="0">
              <a:solidFill>
                <a:srgbClr val="F2F2F2"/>
              </a:solidFill>
              <a:latin typeface="Arial" pitchFamily="34" charset="0"/>
              <a:cs typeface="Arial" pitchFamily="34" charset="0"/>
            </a:endParaRPr>
          </a:p>
          <a:p>
            <a:pPr lvl="0"/>
            <a:endParaRPr lang="lv-LV" sz="1400" dirty="0">
              <a:solidFill>
                <a:srgbClr val="F2F2F2"/>
              </a:solidFill>
              <a:latin typeface="Arial" pitchFamily="34" charset="0"/>
              <a:cs typeface="Arial" pitchFamily="34" charset="0"/>
            </a:endParaRPr>
          </a:p>
        </p:txBody>
      </p:sp>
    </p:spTree>
    <p:extLst>
      <p:ext uri="{BB962C8B-B14F-4D97-AF65-F5344CB8AC3E}">
        <p14:creationId xmlns:p14="http://schemas.microsoft.com/office/powerpoint/2010/main" val="7405345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64" y="404664"/>
            <a:ext cx="8915400" cy="914400"/>
          </a:xfrm>
        </p:spPr>
        <p:txBody>
          <a:bodyPr anchor="t">
            <a:normAutofit/>
          </a:bodyPr>
          <a:lstStyle/>
          <a:p>
            <a:r>
              <a:rPr lang="lv-LV" sz="3200" dirty="0">
                <a:latin typeface="Arial" pitchFamily="34" charset="0"/>
                <a:cs typeface="Arial" pitchFamily="34" charset="0"/>
              </a:rPr>
              <a:t>TV satura </a:t>
            </a:r>
            <a:r>
              <a:rPr lang="lv-LV" sz="3200" dirty="0" smtClean="0">
                <a:latin typeface="Arial" pitchFamily="34" charset="0"/>
                <a:cs typeface="Arial" pitchFamily="34" charset="0"/>
              </a:rPr>
              <a:t>vērtējums III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25</a:t>
            </a:fld>
            <a:endParaRPr lang="uk-UA" dirty="0"/>
          </a:p>
        </p:txBody>
      </p:sp>
      <p:sp>
        <p:nvSpPr>
          <p:cNvPr id="7" name="Content Placeholder 3"/>
          <p:cNvSpPr txBox="1">
            <a:spLocks/>
          </p:cNvSpPr>
          <p:nvPr/>
        </p:nvSpPr>
        <p:spPr>
          <a:xfrm>
            <a:off x="632520" y="1412776"/>
            <a:ext cx="8640960" cy="5184576"/>
          </a:xfrm>
          <a:prstGeom prst="rect">
            <a:avLst/>
          </a:prstGeom>
          <a:ln w="38100">
            <a:solidFill>
              <a:srgbClr val="FF0000"/>
            </a:solidFill>
            <a:prstDash val="dash"/>
          </a:ln>
        </p:spPr>
        <p:txBody>
          <a:bodyPr vert="horz" lIns="91440" tIns="45720" rIns="91440" bIns="45720" rtlCol="0">
            <a:noAutofit/>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a:spcBef>
                <a:spcPts val="800"/>
              </a:spcBef>
              <a:buFont typeface="Arial" pitchFamily="34" charset="0"/>
              <a:buChar char="-"/>
            </a:pPr>
            <a:endParaRPr lang="lv-LV" sz="1400" b="1" dirty="0" smtClean="0">
              <a:solidFill>
                <a:srgbClr val="F2F2F2"/>
              </a:solidFill>
              <a:latin typeface="Arial" pitchFamily="34" charset="0"/>
              <a:cs typeface="Arial" pitchFamily="34" charset="0"/>
            </a:endParaRP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Vienveidīgs saturs dienas pirmajā pusē;</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Lēti, bezgaumīgi vietējie šovi, balagāns;</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Kaitinošas, garas reklāmas;</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Maz kvalitatīvu dokumentālo filmu;</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Vienveidība, svētku laikā tradicionālās filmas, kas atkārtojas visos TV kanālos;</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Sliktas kvalitātes, garlaicīgi vietējie seriāli;</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Novecojis mākslas filmu piedāvājums (bezmaksas TV pieslēguma  skatītājiem);</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Daudz TV kanālu angļu valodā, bez tulkojuma (aktuāla problēma gados vecākiem skatītājiem);</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Provinciāls TV kanālu piedāvājums, nav pieejami populārākie Eiropas valstu TV kanāli;</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Pierobežas rajonos prevalē kaimiņvalstu TV piedāvājums (Krievijas, Lietuvas), trūcīgs bezmaksas vietējo kanālu klāsts</a:t>
            </a:r>
          </a:p>
          <a:p>
            <a:pPr>
              <a:spcBef>
                <a:spcPts val="800"/>
              </a:spcBef>
              <a:buFont typeface="Arial" pitchFamily="34" charset="0"/>
              <a:buChar char="-"/>
            </a:pPr>
            <a:r>
              <a:rPr lang="lv-LV" sz="1600" b="1" dirty="0" smtClean="0">
                <a:solidFill>
                  <a:srgbClr val="F2F2F2"/>
                </a:solidFill>
                <a:latin typeface="Arial" pitchFamily="34" charset="0"/>
                <a:cs typeface="Arial" pitchFamily="34" charset="0"/>
              </a:rPr>
              <a:t>Maz bērnu raidījumu, sporta pārraižu bezmaksas apraidē</a:t>
            </a:r>
          </a:p>
        </p:txBody>
      </p:sp>
      <p:pic>
        <p:nvPicPr>
          <p:cNvPr id="6" name="Picture 5"/>
          <p:cNvPicPr>
            <a:picLocks noChangeAspect="1"/>
          </p:cNvPicPr>
          <p:nvPr/>
        </p:nvPicPr>
        <p:blipFill>
          <a:blip r:embed="rId2" cstate="print">
            <a:extLst>
              <a:ext uri="{BEBA8EAE-BF5A-486C-A8C5-ECC9F3942E4B}">
                <a14:imgProps xmlns:a14="http://schemas.microsoft.com/office/drawing/2010/main">
                  <a14:imgLayer r:embed="rId3">
                    <a14:imgEffect>
                      <a14:backgroundRemoval t="0" b="100000" l="0" r="100000">
                        <a14:foregroundMark x1="90868" y1="22174" x2="90868" y2="22174"/>
                      </a14:backgroundRemoval>
                    </a14:imgEffect>
                  </a14:imgLayer>
                </a14:imgProps>
              </a:ext>
              <a:ext uri="{28A0092B-C50C-407E-A947-70E740481C1C}">
                <a14:useLocalDpi xmlns:a14="http://schemas.microsoft.com/office/drawing/2010/main" val="0"/>
              </a:ext>
            </a:extLst>
          </a:blip>
          <a:srcRect/>
          <a:stretch>
            <a:fillRect/>
          </a:stretch>
        </p:blipFill>
        <p:spPr bwMode="auto">
          <a:xfrm>
            <a:off x="5529064" y="1700808"/>
            <a:ext cx="749466" cy="787110"/>
          </a:xfrm>
          <a:prstGeom prst="rect">
            <a:avLst/>
          </a:prstGeom>
          <a:noFill/>
          <a:ln>
            <a:noFill/>
          </a:ln>
        </p:spPr>
      </p:pic>
    </p:spTree>
    <p:extLst>
      <p:ext uri="{BB962C8B-B14F-4D97-AF65-F5344CB8AC3E}">
        <p14:creationId xmlns:p14="http://schemas.microsoft.com/office/powerpoint/2010/main" val="21310123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548680"/>
            <a:ext cx="8915400" cy="914400"/>
          </a:xfrm>
        </p:spPr>
        <p:txBody>
          <a:bodyPr anchor="t">
            <a:normAutofit/>
          </a:bodyPr>
          <a:lstStyle/>
          <a:p>
            <a:r>
              <a:rPr lang="lv-LV" sz="3200" dirty="0">
                <a:latin typeface="Arial" pitchFamily="34" charset="0"/>
                <a:cs typeface="Arial" pitchFamily="34" charset="0"/>
              </a:rPr>
              <a:t>TV satura </a:t>
            </a:r>
            <a:r>
              <a:rPr lang="lv-LV" sz="3200" dirty="0" smtClean="0">
                <a:latin typeface="Arial" pitchFamily="34" charset="0"/>
                <a:cs typeface="Arial" pitchFamily="34" charset="0"/>
              </a:rPr>
              <a:t>vērtējums IV</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26</a:t>
            </a:fld>
            <a:endParaRPr lang="uk-UA" dirty="0"/>
          </a:p>
        </p:txBody>
      </p:sp>
      <p:sp>
        <p:nvSpPr>
          <p:cNvPr id="9" name="Content Placeholder 4"/>
          <p:cNvSpPr>
            <a:spLocks noGrp="1"/>
          </p:cNvSpPr>
          <p:nvPr>
            <p:ph sz="half" idx="4294967295"/>
          </p:nvPr>
        </p:nvSpPr>
        <p:spPr>
          <a:xfrm>
            <a:off x="776536" y="1772816"/>
            <a:ext cx="8352928" cy="3600400"/>
          </a:xfrm>
          <a:prstGeom prst="rect">
            <a:avLst/>
          </a:prstGeom>
          <a:ln w="57150" cmpd="sng">
            <a:solidFill>
              <a:schemeClr val="accent3">
                <a:lumMod val="75000"/>
              </a:schemeClr>
            </a:solidFill>
            <a:prstDash val="dash"/>
          </a:ln>
        </p:spPr>
        <p:txBody>
          <a:bodyPr vert="horz" lIns="0" tIns="45720" rIns="0" bIns="45720" rtlCol="0">
            <a:normAutofit/>
          </a:bodyPr>
          <a:lstStyle/>
          <a:p>
            <a:pPr>
              <a:buFont typeface="Arial" pitchFamily="34" charset="0"/>
              <a:buChar char="+"/>
            </a:pPr>
            <a:endParaRPr lang="lv-LV" sz="1600" b="1" dirty="0" smtClean="0">
              <a:solidFill>
                <a:srgbClr val="F2F2F2"/>
              </a:solidFill>
              <a:latin typeface="Arial" pitchFamily="34" charset="0"/>
              <a:cs typeface="Arial" pitchFamily="34" charset="0"/>
            </a:endParaRPr>
          </a:p>
          <a:p>
            <a:pPr>
              <a:buFont typeface="Arial" pitchFamily="34" charset="0"/>
              <a:buChar char="+"/>
            </a:pPr>
            <a:r>
              <a:rPr lang="lv-LV" sz="1600" b="1" dirty="0">
                <a:solidFill>
                  <a:srgbClr val="F2F2F2"/>
                </a:solidFill>
                <a:latin typeface="Arial" pitchFamily="34" charset="0"/>
                <a:cs typeface="Arial" pitchFamily="34" charset="0"/>
              </a:rPr>
              <a:t>p</a:t>
            </a:r>
            <a:r>
              <a:rPr lang="lv-LV" sz="1600" b="1" dirty="0" smtClean="0">
                <a:solidFill>
                  <a:srgbClr val="F2F2F2"/>
                </a:solidFill>
                <a:latin typeface="Arial" pitchFamily="34" charset="0"/>
                <a:cs typeface="Arial" pitchFamily="34" charset="0"/>
              </a:rPr>
              <a:t>lašs </a:t>
            </a:r>
            <a:r>
              <a:rPr lang="lv-LV" sz="1600" b="1" dirty="0">
                <a:solidFill>
                  <a:srgbClr val="F2F2F2"/>
                </a:solidFill>
                <a:latin typeface="Arial" pitchFamily="34" charset="0"/>
                <a:cs typeface="Arial" pitchFamily="34" charset="0"/>
              </a:rPr>
              <a:t>saturiskais piedāvājums (maksas TV pieslēgumiem</a:t>
            </a:r>
            <a:r>
              <a:rPr lang="lv-LV" sz="1600" b="1" dirty="0" smtClean="0">
                <a:solidFill>
                  <a:srgbClr val="F2F2F2"/>
                </a:solidFill>
                <a:latin typeface="Arial" pitchFamily="34" charset="0"/>
                <a:cs typeface="Arial" pitchFamily="34" charset="0"/>
              </a:rPr>
              <a:t>)</a:t>
            </a:r>
            <a:endParaRPr lang="lv-LV" sz="1600" b="1" dirty="0">
              <a:solidFill>
                <a:srgbClr val="F2F2F2"/>
              </a:solidFill>
              <a:latin typeface="Arial" pitchFamily="34" charset="0"/>
              <a:cs typeface="Arial" pitchFamily="34" charset="0"/>
            </a:endParaRPr>
          </a:p>
          <a:p>
            <a:pPr>
              <a:buFont typeface="Arial" pitchFamily="34" charset="0"/>
              <a:buChar char="+"/>
            </a:pPr>
            <a:r>
              <a:rPr lang="lv-LV" sz="1600" b="1" dirty="0">
                <a:solidFill>
                  <a:srgbClr val="F2F2F2"/>
                </a:solidFill>
                <a:latin typeface="Arial" pitchFamily="34" charset="0"/>
                <a:cs typeface="Arial" pitchFamily="34" charset="0"/>
              </a:rPr>
              <a:t>daudzveidīgas TV kanālu izvēles iespējas (maksas TV pieslēgumiem</a:t>
            </a:r>
            <a:r>
              <a:rPr lang="lv-LV" sz="1600" b="1" dirty="0" smtClean="0">
                <a:solidFill>
                  <a:srgbClr val="F2F2F2"/>
                </a:solidFill>
                <a:latin typeface="Arial" pitchFamily="34" charset="0"/>
                <a:cs typeface="Arial" pitchFamily="34" charset="0"/>
              </a:rPr>
              <a:t>)</a:t>
            </a:r>
            <a:endParaRPr lang="lv-LV" sz="1600" b="1" dirty="0">
              <a:solidFill>
                <a:srgbClr val="F2F2F2"/>
              </a:solidFill>
              <a:latin typeface="Arial" pitchFamily="34" charset="0"/>
              <a:cs typeface="Arial" pitchFamily="34" charset="0"/>
            </a:endParaRPr>
          </a:p>
          <a:p>
            <a:pPr>
              <a:buFont typeface="Arial" pitchFamily="34" charset="0"/>
              <a:buChar char="+"/>
            </a:pPr>
            <a:r>
              <a:rPr lang="lv-LV" sz="1600" b="1" dirty="0" smtClean="0">
                <a:solidFill>
                  <a:srgbClr val="F2F2F2"/>
                </a:solidFill>
                <a:latin typeface="Arial" pitchFamily="34" charset="0"/>
                <a:cs typeface="Arial" pitchFamily="34" charset="0"/>
              </a:rPr>
              <a:t>iespēja </a:t>
            </a:r>
            <a:r>
              <a:rPr lang="lv-LV" sz="1600" b="1" dirty="0">
                <a:solidFill>
                  <a:srgbClr val="F2F2F2"/>
                </a:solidFill>
                <a:latin typeface="Arial" pitchFamily="34" charset="0"/>
                <a:cs typeface="Arial" pitchFamily="34" charset="0"/>
              </a:rPr>
              <a:t>skatīties filmas oriģinālvalodā (TV kanālos, ko piedāvā Lattelecom pieslēgums), tādējādi apgūstot vai papildinot valodas </a:t>
            </a:r>
            <a:r>
              <a:rPr lang="lv-LV" sz="1600" b="1" dirty="0" smtClean="0">
                <a:solidFill>
                  <a:srgbClr val="F2F2F2"/>
                </a:solidFill>
                <a:latin typeface="Arial" pitchFamily="34" charset="0"/>
                <a:cs typeface="Arial" pitchFamily="34" charset="0"/>
              </a:rPr>
              <a:t>zināšanas</a:t>
            </a:r>
          </a:p>
          <a:p>
            <a:pPr>
              <a:buFont typeface="Arial" pitchFamily="34" charset="0"/>
              <a:buChar char="+"/>
            </a:pPr>
            <a:r>
              <a:rPr lang="lv-LV" sz="1600" b="1" dirty="0">
                <a:solidFill>
                  <a:srgbClr val="F2F2F2"/>
                </a:solidFill>
                <a:latin typeface="Arial" pitchFamily="34" charset="0"/>
                <a:cs typeface="Arial" pitchFamily="34" charset="0"/>
              </a:rPr>
              <a:t>i</a:t>
            </a:r>
            <a:r>
              <a:rPr lang="lv-LV" sz="1600" b="1" dirty="0" smtClean="0">
                <a:solidFill>
                  <a:srgbClr val="F2F2F2"/>
                </a:solidFill>
                <a:latin typeface="Arial" pitchFamily="34" charset="0"/>
                <a:cs typeface="Arial" pitchFamily="34" charset="0"/>
              </a:rPr>
              <a:t>zglītojošas </a:t>
            </a:r>
            <a:r>
              <a:rPr lang="lv-LV" sz="1600" b="1" dirty="0">
                <a:solidFill>
                  <a:srgbClr val="F2F2F2"/>
                </a:solidFill>
                <a:latin typeface="Arial" pitchFamily="34" charset="0"/>
                <a:cs typeface="Arial" pitchFamily="34" charset="0"/>
              </a:rPr>
              <a:t>erudīcijas spēles un raidījumi (LTV1</a:t>
            </a:r>
            <a:r>
              <a:rPr lang="lv-LV" sz="1600" b="1" dirty="0" smtClean="0">
                <a:solidFill>
                  <a:srgbClr val="F2F2F2"/>
                </a:solidFill>
                <a:latin typeface="Arial" pitchFamily="34" charset="0"/>
                <a:cs typeface="Arial" pitchFamily="34" charset="0"/>
              </a:rPr>
              <a:t>)</a:t>
            </a:r>
            <a:endParaRPr lang="lv-LV" sz="1600" b="1" dirty="0">
              <a:solidFill>
                <a:srgbClr val="F2F2F2"/>
              </a:solidFill>
              <a:latin typeface="Arial" pitchFamily="34" charset="0"/>
              <a:cs typeface="Arial" pitchFamily="34" charset="0"/>
            </a:endParaRPr>
          </a:p>
          <a:p>
            <a:pPr>
              <a:buFont typeface="Arial" pitchFamily="34" charset="0"/>
              <a:buChar char="+"/>
            </a:pPr>
            <a:r>
              <a:rPr lang="lv-LV" sz="1600" b="1" dirty="0">
                <a:solidFill>
                  <a:srgbClr val="F2F2F2"/>
                </a:solidFill>
                <a:latin typeface="Arial" pitchFamily="34" charset="0"/>
                <a:cs typeface="Arial" pitchFamily="34" charset="0"/>
              </a:rPr>
              <a:t>k</a:t>
            </a:r>
            <a:r>
              <a:rPr lang="lv-LV" sz="1600" b="1" dirty="0" smtClean="0">
                <a:solidFill>
                  <a:srgbClr val="F2F2F2"/>
                </a:solidFill>
                <a:latin typeface="Arial" pitchFamily="34" charset="0"/>
                <a:cs typeface="Arial" pitchFamily="34" charset="0"/>
              </a:rPr>
              <a:t>valitatīva </a:t>
            </a:r>
            <a:r>
              <a:rPr lang="lv-LV" sz="1600" b="1" dirty="0">
                <a:solidFill>
                  <a:srgbClr val="F2F2F2"/>
                </a:solidFill>
                <a:latin typeface="Arial" pitchFamily="34" charset="0"/>
                <a:cs typeface="Arial" pitchFamily="34" charset="0"/>
              </a:rPr>
              <a:t>satura, skandināvu mākslas filmas (LTV1 un LTV7</a:t>
            </a:r>
            <a:r>
              <a:rPr lang="lv-LV" sz="1600" b="1" dirty="0" smtClean="0">
                <a:solidFill>
                  <a:srgbClr val="F2F2F2"/>
                </a:solidFill>
                <a:latin typeface="Arial" pitchFamily="34" charset="0"/>
                <a:cs typeface="Arial" pitchFamily="34" charset="0"/>
              </a:rPr>
              <a:t>)</a:t>
            </a:r>
          </a:p>
          <a:p>
            <a:pPr>
              <a:buFont typeface="Arial" pitchFamily="34" charset="0"/>
              <a:buChar char="+"/>
            </a:pPr>
            <a:endParaRPr lang="lv-LV" sz="1600" b="1" dirty="0">
              <a:solidFill>
                <a:srgbClr val="F2F2F2"/>
              </a:solidFill>
              <a:latin typeface="Arial" pitchFamily="34" charset="0"/>
              <a:cs typeface="Arial" pitchFamily="34" charset="0"/>
            </a:endParaRPr>
          </a:p>
        </p:txBody>
      </p:sp>
      <p:pic>
        <p:nvPicPr>
          <p:cNvPr id="6" name="Picture 5"/>
          <p:cNvPicPr>
            <a:picLocks noChangeAspect="1"/>
          </p:cNvPicPr>
          <p:nvPr/>
        </p:nvPicPr>
        <p:blipFill rotWithShape="1">
          <a:blip r:embed="rId2">
            <a:extLst>
              <a:ext uri="{BEBA8EAE-BF5A-486C-A8C5-ECC9F3942E4B}">
                <a14:imgProps xmlns:a14="http://schemas.microsoft.com/office/drawing/2010/main">
                  <a14:imgLayer r:embed="rId3">
                    <a14:imgEffect>
                      <a14:backgroundRemoval t="1087" b="81522" l="0" r="51460">
                        <a14:foregroundMark x1="6569" y1="50000" x2="6569" y2="50000"/>
                      </a14:backgroundRemoval>
                    </a14:imgEffect>
                  </a14:imgLayer>
                </a14:imgProps>
              </a:ext>
              <a:ext uri="{28A0092B-C50C-407E-A947-70E740481C1C}">
                <a14:useLocalDpi xmlns:a14="http://schemas.microsoft.com/office/drawing/2010/main" val="0"/>
              </a:ext>
            </a:extLst>
          </a:blip>
          <a:srcRect r="48540" b="19022"/>
          <a:stretch/>
        </p:blipFill>
        <p:spPr bwMode="auto">
          <a:xfrm>
            <a:off x="7545288" y="4077072"/>
            <a:ext cx="922628" cy="974976"/>
          </a:xfrm>
          <a:prstGeom prst="rect">
            <a:avLst/>
          </a:prstGeom>
          <a:noFill/>
          <a:ln>
            <a:noFill/>
          </a:ln>
        </p:spPr>
      </p:pic>
    </p:spTree>
    <p:extLst>
      <p:ext uri="{BB962C8B-B14F-4D97-AF65-F5344CB8AC3E}">
        <p14:creationId xmlns:p14="http://schemas.microsoft.com/office/powerpoint/2010/main" val="3127867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472" y="116632"/>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404664"/>
            <a:ext cx="8924299" cy="5904656"/>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spcBef>
                <a:spcPts val="600"/>
              </a:spcBef>
            </a:pPr>
            <a:r>
              <a:rPr lang="lv-LV" sz="1400" i="1" dirty="0" smtClean="0">
                <a:solidFill>
                  <a:schemeClr val="tx2"/>
                </a:solidFill>
                <a:latin typeface="Arial" pitchFamily="34" charset="0"/>
                <a:cs typeface="Arial" pitchFamily="34" charset="0"/>
              </a:rPr>
              <a:t>«Ja bērns slimo, tad vienu nedēļu man ir ko skatīties, otrajā vairāk nav. Atkārtojas un laika posmā pēc rīta ziņām, teiksim, ap </a:t>
            </a:r>
            <a:r>
              <a:rPr lang="lv-LV" sz="1400" i="1" dirty="0" err="1" smtClean="0">
                <a:solidFill>
                  <a:schemeClr val="tx2"/>
                </a:solidFill>
                <a:latin typeface="Arial" pitchFamily="34" charset="0"/>
                <a:cs typeface="Arial" pitchFamily="34" charset="0"/>
              </a:rPr>
              <a:t>pl</a:t>
            </a:r>
            <a:r>
              <a:rPr lang="lv-LV" sz="1400" i="1" dirty="0" smtClean="0">
                <a:solidFill>
                  <a:schemeClr val="tx2"/>
                </a:solidFill>
                <a:latin typeface="Arial" pitchFamily="34" charset="0"/>
                <a:cs typeface="Arial" pitchFamily="34" charset="0"/>
              </a:rPr>
              <a:t>. 10, 11 līdz 15, 16 – man nav ko skatīties. Es saku – pirmajā nedēļā noskaties, tev viss vēl ir jauns, bet otrajā jau viss, nevar vairs skatīties.»</a:t>
            </a:r>
          </a:p>
          <a:p>
            <a:pPr algn="ctr">
              <a:spcBef>
                <a:spcPts val="600"/>
              </a:spcBef>
            </a:pPr>
            <a:r>
              <a:rPr lang="lv-LV" sz="1400" i="1" dirty="0" smtClean="0">
                <a:solidFill>
                  <a:schemeClr val="tx2"/>
                </a:solidFill>
                <a:latin typeface="Arial" pitchFamily="34" charset="0"/>
                <a:cs typeface="Arial" pitchFamily="34" charset="0"/>
              </a:rPr>
              <a:t>«(...)var noņemties šķirstot un meklējot, ko var skatīties. Var skatīties 10 dažādus žanrus. Un es uzskatu, ka tur ir pilnīgi jebkuram, ir kaut kas, ko katram vajag.»</a:t>
            </a:r>
          </a:p>
          <a:p>
            <a:pPr algn="ctr">
              <a:spcBef>
                <a:spcPts val="600"/>
              </a:spcBef>
            </a:pPr>
            <a:r>
              <a:rPr lang="lv-LV" sz="1400" i="1" dirty="0" smtClean="0">
                <a:solidFill>
                  <a:schemeClr val="tx2"/>
                </a:solidFill>
                <a:latin typeface="Arial" pitchFamily="34" charset="0"/>
                <a:cs typeface="Arial" pitchFamily="34" charset="0"/>
              </a:rPr>
              <a:t>«(...) es Lattelecom piedāvājumu nemainītu ne pret ko citu. Man tur kaut kādi 30 pāri kanāli ir un jā – šajā brīdī pietiek un visi ir apmierināti.»</a:t>
            </a:r>
          </a:p>
          <a:p>
            <a:pPr algn="ctr">
              <a:spcBef>
                <a:spcPts val="600"/>
              </a:spcBef>
            </a:pPr>
            <a:r>
              <a:rPr lang="lv-LV" sz="1400" i="1" dirty="0" smtClean="0">
                <a:solidFill>
                  <a:schemeClr val="tx2"/>
                </a:solidFill>
                <a:latin typeface="Arial" pitchFamily="34" charset="0"/>
                <a:cs typeface="Arial" pitchFamily="34" charset="0"/>
              </a:rPr>
              <a:t>«(...) esmu pamanījusi, ka arī citi TV kanāli ir pilni ar dažādiem raidījumiem, šoviem un mēs Latvijā ņemam piemēru no viņiem un mēģinām kopēt. Un tad es salīdzinu, un tiešām balagāns, man ir kauns, ka mums kaut ko tādu rāda.»</a:t>
            </a:r>
          </a:p>
          <a:p>
            <a:pPr algn="ctr">
              <a:spcBef>
                <a:spcPts val="600"/>
              </a:spcBef>
            </a:pPr>
            <a:endParaRPr lang="lv-LV" sz="1200" i="1" dirty="0" smtClean="0">
              <a:solidFill>
                <a:schemeClr val="tx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27</a:t>
            </a:fld>
            <a:endParaRPr lang="uk-UA" dirty="0"/>
          </a:p>
        </p:txBody>
      </p:sp>
    </p:spTree>
    <p:extLst>
      <p:ext uri="{BB962C8B-B14F-4D97-AF65-F5344CB8AC3E}">
        <p14:creationId xmlns:p14="http://schemas.microsoft.com/office/powerpoint/2010/main" val="10347946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188640"/>
            <a:ext cx="8915400" cy="914400"/>
          </a:xfrm>
        </p:spPr>
        <p:txBody>
          <a:bodyPr/>
          <a:lstStyle/>
          <a:p>
            <a:r>
              <a:rPr lang="lv-LV" sz="3200" dirty="0" smtClean="0">
                <a:latin typeface="Arial"/>
                <a:cs typeface="Arial"/>
              </a:rPr>
              <a:t>Filmas</a:t>
            </a:r>
            <a:endParaRPr lang="lv-LV" sz="3200" dirty="0">
              <a:latin typeface="Arial"/>
              <a:cs typeface="Arial"/>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28</a:t>
            </a:fld>
            <a:endParaRPr lang="uk-UA" dirty="0"/>
          </a:p>
        </p:txBody>
      </p:sp>
      <p:sp>
        <p:nvSpPr>
          <p:cNvPr id="3" name="Content Placeholder 2"/>
          <p:cNvSpPr>
            <a:spLocks noGrp="1"/>
          </p:cNvSpPr>
          <p:nvPr>
            <p:ph idx="1"/>
          </p:nvPr>
        </p:nvSpPr>
        <p:spPr>
          <a:xfrm>
            <a:off x="560512" y="1196752"/>
            <a:ext cx="8856984" cy="5184576"/>
          </a:xfrm>
        </p:spPr>
        <p:txBody>
          <a:bodyPr>
            <a:noAutofit/>
          </a:bodyPr>
          <a:lstStyle/>
          <a:p>
            <a:pPr lvl="0" rtl="0">
              <a:spcBef>
                <a:spcPts val="800"/>
              </a:spcBef>
            </a:pPr>
            <a:r>
              <a:rPr lang="lv-LV" sz="1500" baseline="0" dirty="0" smtClean="0">
                <a:solidFill>
                  <a:srgbClr val="F2F2F2"/>
                </a:solidFill>
                <a:latin typeface="Arial" pitchFamily="34" charset="0"/>
                <a:cs typeface="Arial" pitchFamily="34" charset="0"/>
              </a:rPr>
              <a:t>Apkopojot respondentu viedokļus par Latvijā pieejamo filmu piedāvājumu redzams, ka atšķirības iezīmējas to respondentu vidū, kuri izmanto maksas TV piedāvājumus un to, kuri izvēlējušies bezmaksas TV. Maksas TV sniedz iespēju abonēt speciālās filmu paketes, kur pārstāvēts plašs šī žanra piedāvājums. Tādējādi, respondenti, kuri abonē šos kanālus ir apmierināti ar piedāvājumu un izvēles iespējām.</a:t>
            </a:r>
            <a:endParaRPr lang="lv-LV" sz="1500" dirty="0">
              <a:solidFill>
                <a:srgbClr val="F2F2F2"/>
              </a:solidFill>
              <a:latin typeface="Arial" pitchFamily="34" charset="0"/>
              <a:cs typeface="Arial" pitchFamily="34" charset="0"/>
            </a:endParaRPr>
          </a:p>
          <a:p>
            <a:pPr lvl="0" rtl="0">
              <a:spcBef>
                <a:spcPts val="800"/>
              </a:spcBef>
            </a:pPr>
            <a:r>
              <a:rPr lang="lv-LV" sz="1500" baseline="0" dirty="0" smtClean="0">
                <a:solidFill>
                  <a:srgbClr val="F2F2F2"/>
                </a:solidFill>
                <a:latin typeface="Arial" pitchFamily="34" charset="0"/>
                <a:cs typeface="Arial" pitchFamily="34" charset="0"/>
              </a:rPr>
              <a:t>Mazākas filmu izvēles iespējas ir respondentiem, kuri izmanto bezmaksas TV pieslēgumu. Filmu izvēle nav plaša, filmas bieži atkārtojas vairākos kanālos, kā arī lielākoties tiek demonstrētas novecojušas filmas un seriāli.</a:t>
            </a:r>
            <a:endParaRPr lang="lv-LV" sz="1500" dirty="0">
              <a:solidFill>
                <a:srgbClr val="F2F2F2"/>
              </a:solidFill>
              <a:latin typeface="Arial" pitchFamily="34" charset="0"/>
              <a:cs typeface="Arial" pitchFamily="34" charset="0"/>
            </a:endParaRPr>
          </a:p>
          <a:p>
            <a:pPr lvl="0" rtl="0">
              <a:spcBef>
                <a:spcPts val="800"/>
              </a:spcBef>
            </a:pPr>
            <a:r>
              <a:rPr lang="lv-LV" sz="1500" baseline="0" dirty="0" smtClean="0">
                <a:solidFill>
                  <a:srgbClr val="F2F2F2"/>
                </a:solidFill>
                <a:latin typeface="Arial" pitchFamily="34" charset="0"/>
                <a:cs typeface="Arial" pitchFamily="34" charset="0"/>
              </a:rPr>
              <a:t>Latvijā pieejamo TV kanālu piedāvājumā negatīvi tiek vērtētas filmas ar vardarbības ainām, kas dominē filmu piedāvājumā.  Respondentu vidū izteikti vērojama vēlme norobežoties no negatīvā, </a:t>
            </a:r>
            <a:r>
              <a:rPr lang="lv-LV" sz="1500" i="1" baseline="0" dirty="0" smtClean="0">
                <a:solidFill>
                  <a:srgbClr val="F2F2F2"/>
                </a:solidFill>
                <a:latin typeface="Arial" pitchFamily="34" charset="0"/>
                <a:cs typeface="Arial" pitchFamily="34" charset="0"/>
              </a:rPr>
              <a:t>«saudzēt sevi», </a:t>
            </a:r>
            <a:r>
              <a:rPr lang="lv-LV" sz="1500" baseline="0" dirty="0" smtClean="0">
                <a:solidFill>
                  <a:srgbClr val="F2F2F2"/>
                </a:solidFill>
                <a:latin typeface="Arial" pitchFamily="34" charset="0"/>
                <a:cs typeface="Arial" pitchFamily="34" charset="0"/>
              </a:rPr>
              <a:t>tādējādi šī žanra filmas tiek skatītas reti. </a:t>
            </a:r>
            <a:endParaRPr lang="lv-LV" sz="1500" dirty="0">
              <a:solidFill>
                <a:srgbClr val="F2F2F2"/>
              </a:solidFill>
              <a:latin typeface="Arial" pitchFamily="34" charset="0"/>
              <a:cs typeface="Arial" pitchFamily="34" charset="0"/>
            </a:endParaRPr>
          </a:p>
          <a:p>
            <a:pPr lvl="0" rtl="0">
              <a:spcBef>
                <a:spcPts val="800"/>
              </a:spcBef>
            </a:pPr>
            <a:r>
              <a:rPr lang="lv-LV" sz="1500" baseline="0" dirty="0" smtClean="0">
                <a:solidFill>
                  <a:srgbClr val="F2F2F2"/>
                </a:solidFill>
                <a:latin typeface="Arial" pitchFamily="34" charset="0"/>
                <a:cs typeface="Arial" pitchFamily="34" charset="0"/>
              </a:rPr>
              <a:t>Pozitīvi vērtētas ir izklaidējoša satura filmas un komēdijas, tajā pat laikā kvalitatīva satura jaunu filmu, kas pieejamas TV kanālos, šajā žanrā ir maz.  Kritiska attieksme ir pret bieži demonstrētām </a:t>
            </a:r>
            <a:r>
              <a:rPr lang="lv-LV" sz="1500" i="1" baseline="0" dirty="0" smtClean="0">
                <a:solidFill>
                  <a:srgbClr val="F2F2F2"/>
                </a:solidFill>
                <a:latin typeface="Arial" pitchFamily="34" charset="0"/>
                <a:cs typeface="Arial" pitchFamily="34" charset="0"/>
              </a:rPr>
              <a:t>«lētām amerikāņu komēdijām», </a:t>
            </a:r>
            <a:r>
              <a:rPr lang="lv-LV" sz="1500" baseline="0" dirty="0" smtClean="0">
                <a:solidFill>
                  <a:srgbClr val="F2F2F2"/>
                </a:solidFill>
                <a:latin typeface="Arial" pitchFamily="34" charset="0"/>
                <a:cs typeface="Arial" pitchFamily="34" charset="0"/>
              </a:rPr>
              <a:t>kuru saturs nav kvalitatīvs un saistošs lielākajai daļai respondentu.</a:t>
            </a:r>
            <a:endParaRPr lang="lv-LV" sz="1500" dirty="0">
              <a:solidFill>
                <a:srgbClr val="F2F2F2"/>
              </a:solidFill>
              <a:latin typeface="Arial" pitchFamily="34" charset="0"/>
              <a:cs typeface="Arial" pitchFamily="34" charset="0"/>
            </a:endParaRPr>
          </a:p>
          <a:p>
            <a:pPr lvl="0" rtl="0">
              <a:spcBef>
                <a:spcPts val="800"/>
              </a:spcBef>
            </a:pPr>
            <a:r>
              <a:rPr lang="lv-LV" sz="1500" baseline="0" dirty="0" smtClean="0">
                <a:solidFill>
                  <a:srgbClr val="F2F2F2"/>
                </a:solidFill>
                <a:latin typeface="Arial" pitchFamily="34" charset="0"/>
                <a:cs typeface="Arial" pitchFamily="34" charset="0"/>
              </a:rPr>
              <a:t>Respondenti ir kritiski par filmu satura kvalitāti – tajās pietrūkst </a:t>
            </a:r>
            <a:r>
              <a:rPr lang="lv-LV" sz="1500" i="1" baseline="0" dirty="0" smtClean="0">
                <a:solidFill>
                  <a:srgbClr val="F2F2F2"/>
                </a:solidFill>
                <a:latin typeface="Arial" pitchFamily="34" charset="0"/>
                <a:cs typeface="Arial" pitchFamily="34" charset="0"/>
              </a:rPr>
              <a:t>«dziļuma, pārdomu rosināšanas», </a:t>
            </a:r>
            <a:r>
              <a:rPr lang="lv-LV" sz="1500" baseline="0" dirty="0" smtClean="0">
                <a:solidFill>
                  <a:srgbClr val="F2F2F2"/>
                </a:solidFill>
                <a:latin typeface="Arial" pitchFamily="34" charset="0"/>
                <a:cs typeface="Arial" pitchFamily="34" charset="0"/>
              </a:rPr>
              <a:t>traģēdijas žanra,</a:t>
            </a:r>
            <a:r>
              <a:rPr lang="lv-LV" sz="1500" i="1" baseline="0" dirty="0" smtClean="0">
                <a:solidFill>
                  <a:srgbClr val="F2F2F2"/>
                </a:solidFill>
                <a:latin typeface="Arial" pitchFamily="34" charset="0"/>
                <a:cs typeface="Arial" pitchFamily="34" charset="0"/>
              </a:rPr>
              <a:t> </a:t>
            </a:r>
            <a:r>
              <a:rPr lang="lv-LV" sz="1500" baseline="0" dirty="0" smtClean="0">
                <a:solidFill>
                  <a:srgbClr val="F2F2F2"/>
                </a:solidFill>
                <a:latin typeface="Arial" pitchFamily="34" charset="0"/>
                <a:cs typeface="Arial" pitchFamily="34" charset="0"/>
              </a:rPr>
              <a:t>filozofiska satura un kvalitatīvu dokumentālo filmu (stāsti par personībām, mākslu).</a:t>
            </a:r>
            <a:endParaRPr lang="lv-LV" sz="1500" dirty="0">
              <a:solidFill>
                <a:srgbClr val="F2F2F2"/>
              </a:solidFill>
              <a:latin typeface="Arial" pitchFamily="34" charset="0"/>
              <a:cs typeface="Arial" pitchFamily="34" charset="0"/>
            </a:endParaRPr>
          </a:p>
          <a:p>
            <a:pPr lvl="0" rtl="0">
              <a:spcBef>
                <a:spcPts val="800"/>
              </a:spcBef>
            </a:pPr>
            <a:r>
              <a:rPr lang="lv-LV" sz="1500" dirty="0" smtClean="0">
                <a:solidFill>
                  <a:srgbClr val="F2F2F2"/>
                </a:solidFill>
                <a:latin typeface="Arial" pitchFamily="34" charset="0"/>
                <a:cs typeface="Arial" pitchFamily="34" charset="0"/>
              </a:rPr>
              <a:t>Arvien izteiktāk iezīmējas tendence, ka gados jaunāki un vidējā vecuma respondenti mākslas filmas biežāk izvēlas skatīties interneta vidē, kur pašiem iespējams izvēlēties interesējošo  filmu, laiku, kad skatīties un iespēju noskatīties to bez reklāmām.</a:t>
            </a:r>
            <a:endParaRPr lang="lv-LV" sz="1500" dirty="0">
              <a:solidFill>
                <a:srgbClr val="F2F2F2"/>
              </a:solidFill>
              <a:latin typeface="Arial" pitchFamily="34" charset="0"/>
              <a:cs typeface="Arial" pitchFamily="34" charset="0"/>
            </a:endParaRPr>
          </a:p>
        </p:txBody>
      </p:sp>
    </p:spTree>
    <p:extLst>
      <p:ext uri="{BB962C8B-B14F-4D97-AF65-F5344CB8AC3E}">
        <p14:creationId xmlns:p14="http://schemas.microsoft.com/office/powerpoint/2010/main" val="6021384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476672"/>
            <a:ext cx="8915400" cy="914400"/>
          </a:xfrm>
        </p:spPr>
        <p:txBody>
          <a:bodyPr anchor="t"/>
          <a:lstStyle/>
          <a:p>
            <a:r>
              <a:rPr lang="en-US" sz="3200" dirty="0" smtClean="0">
                <a:latin typeface="Arial"/>
                <a:cs typeface="Arial"/>
              </a:rPr>
              <a:t>I</a:t>
            </a:r>
            <a:r>
              <a:rPr lang="lv-LV" sz="3200" dirty="0" smtClean="0">
                <a:latin typeface="Arial"/>
                <a:cs typeface="Arial"/>
              </a:rPr>
              <a:t>ecienītākie filmu </a:t>
            </a:r>
            <a:r>
              <a:rPr lang="lv-LV" sz="3200" dirty="0">
                <a:latin typeface="Arial"/>
                <a:cs typeface="Arial"/>
              </a:rPr>
              <a:t>TV kanāli</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64404715"/>
              </p:ext>
            </p:extLst>
          </p:nvPr>
        </p:nvGraphicFramePr>
        <p:xfrm>
          <a:off x="416496" y="1700808"/>
          <a:ext cx="90010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Screen Clippi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96616" y="1844824"/>
            <a:ext cx="440290" cy="370685"/>
          </a:xfrm>
          <a:prstGeom prst="rect">
            <a:avLst/>
          </a:prstGeom>
        </p:spPr>
      </p:pic>
      <p:pic>
        <p:nvPicPr>
          <p:cNvPr id="9" name="Picture 8" descr="Screen Clippi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72680" y="1772816"/>
            <a:ext cx="360040" cy="473478"/>
          </a:xfrm>
          <a:prstGeom prst="rect">
            <a:avLst/>
          </a:prstGeom>
        </p:spPr>
      </p:pic>
      <p:pic>
        <p:nvPicPr>
          <p:cNvPr id="10" name="Picture 9" descr="Screen Clippi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8504" y="1772816"/>
            <a:ext cx="944394" cy="499650"/>
          </a:xfrm>
          <a:prstGeom prst="rect">
            <a:avLst/>
          </a:prstGeom>
        </p:spPr>
      </p:pic>
      <p:pic>
        <p:nvPicPr>
          <p:cNvPr id="11" name="Picture 10" descr="Screen Clippi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08959" y="2549214"/>
            <a:ext cx="771633" cy="447738"/>
          </a:xfrm>
          <a:prstGeom prst="rect">
            <a:avLst/>
          </a:prstGeom>
        </p:spPr>
      </p:pic>
      <p:pic>
        <p:nvPicPr>
          <p:cNvPr id="12" name="Picture 11" descr="Screen Clippi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88504" y="3212976"/>
            <a:ext cx="622521" cy="576064"/>
          </a:xfrm>
          <a:prstGeom prst="rect">
            <a:avLst/>
          </a:prstGeom>
        </p:spPr>
      </p:pic>
      <p:pic>
        <p:nvPicPr>
          <p:cNvPr id="13" name="Picture 12" descr="Screen Clipping"/>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88504" y="3922411"/>
            <a:ext cx="586709" cy="586709"/>
          </a:xfrm>
          <a:prstGeom prst="rect">
            <a:avLst/>
          </a:prstGeom>
        </p:spPr>
      </p:pic>
      <p:pic>
        <p:nvPicPr>
          <p:cNvPr id="14" name="Picture 13" descr="Screen Clippi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88504" y="4581128"/>
            <a:ext cx="1347975" cy="452500"/>
          </a:xfrm>
          <a:prstGeom prst="rect">
            <a:avLst/>
          </a:prstGeom>
        </p:spPr>
      </p:pic>
      <p:pic>
        <p:nvPicPr>
          <p:cNvPr id="16" name="Picture 15" descr="Screen Clipping"/>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88504" y="6021288"/>
            <a:ext cx="1051306" cy="471627"/>
          </a:xfrm>
          <a:prstGeom prst="rect">
            <a:avLst/>
          </a:prstGeom>
        </p:spPr>
      </p:pic>
      <p:pic>
        <p:nvPicPr>
          <p:cNvPr id="17" name="Picture 16" descr="Screen Clippi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88504" y="5301208"/>
            <a:ext cx="1570724" cy="458128"/>
          </a:xfrm>
          <a:prstGeom prst="rect">
            <a:avLst/>
          </a:prstGeom>
        </p:spPr>
      </p:pic>
      <p:sp>
        <p:nvSpPr>
          <p:cNvPr id="4" name="Slide Number Placeholder 3"/>
          <p:cNvSpPr>
            <a:spLocks noGrp="1"/>
          </p:cNvSpPr>
          <p:nvPr>
            <p:ph type="sldNum" sz="quarter" idx="12"/>
          </p:nvPr>
        </p:nvSpPr>
        <p:spPr/>
        <p:txBody>
          <a:bodyPr/>
          <a:lstStyle/>
          <a:p>
            <a:fld id="{EFD5DF2B-31B7-4DA8-8CF8-BD8BF404E814}" type="slidenum">
              <a:rPr lang="uk-UA" smtClean="0"/>
              <a:pPr/>
              <a:t>29</a:t>
            </a:fld>
            <a:endParaRPr lang="uk-UA" dirty="0"/>
          </a:p>
        </p:txBody>
      </p:sp>
    </p:spTree>
    <p:extLst>
      <p:ext uri="{BB962C8B-B14F-4D97-AF65-F5344CB8AC3E}">
        <p14:creationId xmlns:p14="http://schemas.microsoft.com/office/powerpoint/2010/main" val="1175147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548680"/>
            <a:ext cx="6627142" cy="1044388"/>
          </a:xfrm>
        </p:spPr>
        <p:txBody>
          <a:bodyPr>
            <a:normAutofit/>
          </a:bodyPr>
          <a:lstStyle/>
          <a:p>
            <a:r>
              <a:rPr lang="lv-LV" sz="3200" dirty="0" smtClean="0">
                <a:latin typeface="Arial" pitchFamily="34" charset="0"/>
                <a:cs typeface="Arial" pitchFamily="34" charset="0"/>
              </a:rPr>
              <a:t>Pētījuma mērķi</a:t>
            </a:r>
            <a:endParaRPr lang="lv-LV" sz="3200" dirty="0">
              <a:latin typeface="Arial" pitchFamily="34" charset="0"/>
              <a:cs typeface="Arial" pitchFamily="34" charset="0"/>
            </a:endParaRPr>
          </a:p>
        </p:txBody>
      </p:sp>
      <p:sp>
        <p:nvSpPr>
          <p:cNvPr id="4" name="Content Placeholder 3"/>
          <p:cNvSpPr>
            <a:spLocks noGrp="1"/>
          </p:cNvSpPr>
          <p:nvPr>
            <p:ph idx="1"/>
          </p:nvPr>
        </p:nvSpPr>
        <p:spPr/>
        <p:txBody>
          <a:bodyPr>
            <a:normAutofit/>
          </a:bodyPr>
          <a:lstStyle/>
          <a:p>
            <a:r>
              <a:rPr lang="lv-LV" sz="1600" dirty="0" smtClean="0">
                <a:latin typeface="Arial" pitchFamily="34" charset="0"/>
                <a:cs typeface="Arial" pitchFamily="34" charset="0"/>
              </a:rPr>
              <a:t>Apzināt Latvijā pieejamo televīzijas programmas raidošo elektronisko plašsaziņas līdzekļu auditoriju, atbilstoši katra apgabala (Rīga, Vidzeme, Latgale, Kurzeme, Zemgale) iedzīvotāju sociāldemogrāfiskajam sastāvam.</a:t>
            </a:r>
          </a:p>
          <a:p>
            <a:r>
              <a:rPr lang="lv-LV" sz="1600" dirty="0" smtClean="0">
                <a:latin typeface="Arial" pitchFamily="34" charset="0"/>
                <a:cs typeface="Arial" pitchFamily="34" charset="0"/>
              </a:rPr>
              <a:t>Noskaidrot, kādas ir attiecīgās auditorijas intereses un vajadzības, skatoties Latvijā pieejamās televīzijas programmas.</a:t>
            </a:r>
          </a:p>
          <a:p>
            <a:r>
              <a:rPr lang="lv-LV" sz="1600" dirty="0" smtClean="0">
                <a:latin typeface="Arial" pitchFamily="34" charset="0"/>
                <a:cs typeface="Arial" pitchFamily="34" charset="0"/>
              </a:rPr>
              <a:t>Analizēt atšķirības TV skatīšanās paradumos, izvēlē dažādu vecumu respondentu, reģionu iedzīvotāju, tautību vidū.</a:t>
            </a:r>
          </a:p>
          <a:p>
            <a:r>
              <a:rPr lang="lv-LV" sz="1600" dirty="0" smtClean="0">
                <a:latin typeface="Arial" pitchFamily="34" charset="0"/>
                <a:cs typeface="Arial" pitchFamily="34" charset="0"/>
              </a:rPr>
              <a:t>Aprakstīt Latvijā pieejamo televīzijas programmu satura un apraides sektoru, t.sk., sniegt vērtējumu par Latvijā pieejamiem ziņu raidījumiem, vietējo un reģionālo televīziju satura piedāvājumu.</a:t>
            </a:r>
          </a:p>
          <a:p>
            <a:r>
              <a:rPr lang="lv-LV" sz="1600" dirty="0" smtClean="0">
                <a:latin typeface="Arial" pitchFamily="34" charset="0"/>
                <a:cs typeface="Arial" pitchFamily="34" charset="0"/>
              </a:rPr>
              <a:t>Noskaidrot TV auditorijas intereses un vajadzības, skatoties Latvijā pieejamās TV programmas.</a:t>
            </a:r>
            <a:endParaRPr lang="lv-LV" sz="1600" dirty="0">
              <a:latin typeface="Arial" pitchFamily="34" charset="0"/>
              <a:cs typeface="Arial" pitchFamily="34" charset="0"/>
            </a:endParaRPr>
          </a:p>
        </p:txBody>
      </p:sp>
      <p:pic>
        <p:nvPicPr>
          <p:cNvPr id="10" name="Picture 2" descr="Y:\Users\gintarekj\Downloads\target (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544" y="980728"/>
            <a:ext cx="720080" cy="72008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Slide Number Placeholder 2"/>
          <p:cNvSpPr>
            <a:spLocks noGrp="1"/>
          </p:cNvSpPr>
          <p:nvPr>
            <p:ph type="sldNum" sz="quarter" idx="12"/>
          </p:nvPr>
        </p:nvSpPr>
        <p:spPr/>
        <p:txBody>
          <a:bodyPr/>
          <a:lstStyle/>
          <a:p>
            <a:fld id="{EFD5DF2B-31B7-4DA8-8CF8-BD8BF404E814}" type="slidenum">
              <a:rPr lang="uk-UA" smtClean="0"/>
              <a:pPr/>
              <a:t>3</a:t>
            </a:fld>
            <a:endParaRPr lang="uk-UA" dirty="0"/>
          </a:p>
        </p:txBody>
      </p:sp>
    </p:spTree>
    <p:extLst>
      <p:ext uri="{BB962C8B-B14F-4D97-AF65-F5344CB8AC3E}">
        <p14:creationId xmlns:p14="http://schemas.microsoft.com/office/powerpoint/2010/main" val="35035435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138336"/>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332656"/>
            <a:ext cx="8924299" cy="5976664"/>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endParaRPr lang="lv-LV" sz="1200" i="1" dirty="0" smtClean="0">
              <a:solidFill>
                <a:schemeClr val="tx2"/>
              </a:solidFill>
              <a:latin typeface="Arial" pitchFamily="34" charset="0"/>
              <a:cs typeface="Arial" pitchFamily="34" charset="0"/>
            </a:endParaRPr>
          </a:p>
          <a:p>
            <a:pPr algn="ctr">
              <a:spcBef>
                <a:spcPts val="600"/>
              </a:spcBef>
            </a:pPr>
            <a:r>
              <a:rPr lang="lv-LV" sz="1200" i="1" dirty="0" smtClean="0">
                <a:solidFill>
                  <a:schemeClr val="tx2"/>
                </a:solidFill>
                <a:latin typeface="Arial" pitchFamily="34" charset="0"/>
                <a:cs typeface="Arial" pitchFamily="34" charset="0"/>
              </a:rPr>
              <a:t>«(...) pa TV6 reizēm kaut ko. Kaut ko interesantu parāda reizi gadā.»</a:t>
            </a:r>
          </a:p>
          <a:p>
            <a:pPr algn="ctr">
              <a:spcBef>
                <a:spcPts val="600"/>
              </a:spcBef>
            </a:pPr>
            <a:r>
              <a:rPr lang="lv-LV" sz="1200" i="1" dirty="0" smtClean="0">
                <a:solidFill>
                  <a:schemeClr val="tx2"/>
                </a:solidFill>
                <a:latin typeface="Arial" pitchFamily="34" charset="0"/>
                <a:cs typeface="Arial" pitchFamily="34" charset="0"/>
              </a:rPr>
              <a:t>«(...) es pārsvarā izmantoju internetu. (...) Tad ir filma </a:t>
            </a:r>
            <a:r>
              <a:rPr lang="lv-LV" sz="1200" i="1" dirty="0" err="1" smtClean="0">
                <a:solidFill>
                  <a:schemeClr val="tx2"/>
                </a:solidFill>
                <a:latin typeface="Arial" pitchFamily="34" charset="0"/>
                <a:cs typeface="Arial" pitchFamily="34" charset="0"/>
              </a:rPr>
              <a:t>on</a:t>
            </a:r>
            <a:r>
              <a:rPr lang="lv-LV" sz="1200" i="1" dirty="0" smtClean="0">
                <a:solidFill>
                  <a:schemeClr val="tx2"/>
                </a:solidFill>
                <a:latin typeface="Arial" pitchFamily="34" charset="0"/>
                <a:cs typeface="Arial" pitchFamily="34" charset="0"/>
              </a:rPr>
              <a:t> - </a:t>
            </a:r>
            <a:r>
              <a:rPr lang="lv-LV" sz="1200" i="1" dirty="0" err="1" smtClean="0">
                <a:solidFill>
                  <a:schemeClr val="tx2"/>
                </a:solidFill>
                <a:latin typeface="Arial" pitchFamily="34" charset="0"/>
                <a:cs typeface="Arial" pitchFamily="34" charset="0"/>
              </a:rPr>
              <a:t>line</a:t>
            </a:r>
            <a:r>
              <a:rPr lang="lv-LV" sz="1200" i="1" dirty="0" smtClean="0">
                <a:solidFill>
                  <a:schemeClr val="tx2"/>
                </a:solidFill>
                <a:latin typeface="Arial" pitchFamily="34" charset="0"/>
                <a:cs typeface="Arial" pitchFamily="34" charset="0"/>
              </a:rPr>
              <a:t> vai </a:t>
            </a:r>
            <a:r>
              <a:rPr lang="lv-LV" sz="1200" i="1" dirty="0" err="1" smtClean="0">
                <a:solidFill>
                  <a:schemeClr val="tx2"/>
                </a:solidFill>
                <a:latin typeface="Arial" pitchFamily="34" charset="0"/>
                <a:cs typeface="Arial" pitchFamily="34" charset="0"/>
              </a:rPr>
              <a:t>nokačāta</a:t>
            </a:r>
            <a:r>
              <a:rPr lang="lv-LV" sz="1200" i="1" dirty="0" smtClean="0">
                <a:solidFill>
                  <a:schemeClr val="tx2"/>
                </a:solidFill>
                <a:latin typeface="Arial" pitchFamily="34" charset="0"/>
                <a:cs typeface="Arial" pitchFamily="34" charset="0"/>
              </a:rPr>
              <a:t>. (...) Jo tur vienkārši nav reklāmu.»</a:t>
            </a:r>
          </a:p>
          <a:p>
            <a:pPr algn="ctr">
              <a:spcBef>
                <a:spcPts val="600"/>
              </a:spcBef>
            </a:pPr>
            <a:r>
              <a:rPr lang="lv-LV" sz="1200" i="1" dirty="0" smtClean="0">
                <a:solidFill>
                  <a:schemeClr val="tx2"/>
                </a:solidFill>
                <a:latin typeface="Arial" pitchFamily="34" charset="0"/>
                <a:cs typeface="Arial" pitchFamily="34" charset="0"/>
              </a:rPr>
              <a:t>«LNT ir drausmīgs filmu piedāvājums. Viņas ir prastas, brutālas, stulbas, piedodiet, amerikāņu komēdijas. Es nezinu, kurā vietā tur jāsmejas. Varbūt viņiem vajadzētu pielikt podziņu «šinī vietā ir jāsmejas.»»</a:t>
            </a:r>
          </a:p>
          <a:p>
            <a:pPr algn="ctr">
              <a:spcBef>
                <a:spcPts val="600"/>
              </a:spcBef>
            </a:pPr>
            <a:r>
              <a:rPr lang="lv-LV" sz="1200" i="1" dirty="0" smtClean="0">
                <a:solidFill>
                  <a:schemeClr val="tx2"/>
                </a:solidFill>
                <a:latin typeface="Arial" pitchFamily="34" charset="0"/>
                <a:cs typeface="Arial" pitchFamily="34" charset="0"/>
              </a:rPr>
              <a:t>«Man patīk filmas ar saturu, ar domu, ka pēc tam ir pēcgarša kaut kāda. (...) es skatos </a:t>
            </a:r>
            <a:r>
              <a:rPr lang="lv-LV" sz="1200" i="1" dirty="0" err="1" smtClean="0">
                <a:solidFill>
                  <a:schemeClr val="tx2"/>
                </a:solidFill>
                <a:latin typeface="Arial" pitchFamily="34" charset="0"/>
                <a:cs typeface="Arial" pitchFamily="34" charset="0"/>
              </a:rPr>
              <a:t>Illusion</a:t>
            </a:r>
            <a:r>
              <a:rPr lang="lv-LV" sz="1200" i="1" dirty="0" smtClean="0">
                <a:solidFill>
                  <a:schemeClr val="tx2"/>
                </a:solidFill>
                <a:latin typeface="Arial" pitchFamily="34" charset="0"/>
                <a:cs typeface="Arial" pitchFamily="34" charset="0"/>
              </a:rPr>
              <a:t> – tāds kanāls. Tas ir filmu kanāls, Latvijā viņš nav pieejams. Latvijā es nevaru atrast tādas filmas.»</a:t>
            </a:r>
          </a:p>
          <a:p>
            <a:pPr algn="ctr">
              <a:spcBef>
                <a:spcPts val="600"/>
              </a:spcBef>
            </a:pPr>
            <a:r>
              <a:rPr lang="lv-LV" sz="1200" i="1" dirty="0" smtClean="0">
                <a:solidFill>
                  <a:schemeClr val="tx2"/>
                </a:solidFill>
                <a:latin typeface="Arial" pitchFamily="34" charset="0"/>
                <a:cs typeface="Arial" pitchFamily="34" charset="0"/>
              </a:rPr>
              <a:t>«Piedāvājums ir. Bet tam tiešām visam vajag līdzekļus. Ja Tev ir </a:t>
            </a:r>
            <a:r>
              <a:rPr lang="lv-LV" sz="1200" i="1" dirty="0" err="1" smtClean="0">
                <a:solidFill>
                  <a:schemeClr val="tx2"/>
                </a:solidFill>
                <a:latin typeface="Arial" pitchFamily="34" charset="0"/>
                <a:cs typeface="Arial" pitchFamily="34" charset="0"/>
              </a:rPr>
              <a:t>pamatpaka</a:t>
            </a:r>
            <a:r>
              <a:rPr lang="lv-LV" sz="1200" i="1" dirty="0" smtClean="0">
                <a:solidFill>
                  <a:schemeClr val="tx2"/>
                </a:solidFill>
                <a:latin typeface="Arial" pitchFamily="34" charset="0"/>
                <a:cs typeface="Arial" pitchFamily="34" charset="0"/>
              </a:rPr>
              <a:t>, tad tu skaties daudz maz vienādas filmas. Ja gribi skatīties vairāk dokumentālās, vai par dzīvniekiem, tad tev ir jāpērk klāt.»</a:t>
            </a:r>
          </a:p>
          <a:p>
            <a:pPr algn="ctr">
              <a:spcBef>
                <a:spcPts val="600"/>
              </a:spcBef>
            </a:pPr>
            <a:r>
              <a:rPr lang="lv-LV" sz="1200" i="1" dirty="0" smtClean="0">
                <a:solidFill>
                  <a:schemeClr val="tx2"/>
                </a:solidFill>
                <a:latin typeface="Arial" pitchFamily="34" charset="0"/>
                <a:cs typeface="Arial" pitchFamily="34" charset="0"/>
              </a:rPr>
              <a:t>«Man nepatīk šausmu filmas, slepkavības. Tādas, kas ir nežēlīgas. Nežēlīga fantastika. Tad es uzreiz pārslēdzu. Gribu kaut ko vieglu, smieklīgu, mierīgu, labu.»</a:t>
            </a:r>
            <a:endParaRPr lang="lv-LV" sz="1200" i="1" dirty="0">
              <a:solidFill>
                <a:schemeClr val="tx2"/>
              </a:solidFill>
              <a:latin typeface="Arial" pitchFamily="34" charset="0"/>
              <a:cs typeface="Arial" pitchFamily="34" charset="0"/>
            </a:endParaRPr>
          </a:p>
          <a:p>
            <a:pPr algn="ctr">
              <a:spcBef>
                <a:spcPts val="600"/>
              </a:spcBef>
            </a:pPr>
            <a:r>
              <a:rPr lang="lv-LV" sz="1200" i="1" dirty="0">
                <a:solidFill>
                  <a:schemeClr val="tx2"/>
                </a:solidFill>
                <a:latin typeface="Arial" pitchFamily="34" charset="0"/>
                <a:cs typeface="Arial" pitchFamily="34" charset="0"/>
              </a:rPr>
              <a:t>«(...) interesants kanāls ir tas TV21. Tur ir franču, angļu, beļģu, vācu filmas. Viņas ir tādā, teiksim, diezgan lielā laika amplitūdā.»</a:t>
            </a:r>
          </a:p>
          <a:p>
            <a:pPr algn="ctr">
              <a:spcBef>
                <a:spcPts val="600"/>
              </a:spcBef>
            </a:pPr>
            <a:endParaRPr lang="lv-LV" sz="1200" i="1" dirty="0" smtClean="0">
              <a:solidFill>
                <a:schemeClr val="tx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30</a:t>
            </a:fld>
            <a:endParaRPr lang="uk-UA" dirty="0"/>
          </a:p>
        </p:txBody>
      </p:sp>
    </p:spTree>
    <p:extLst>
      <p:ext uri="{BB962C8B-B14F-4D97-AF65-F5344CB8AC3E}">
        <p14:creationId xmlns:p14="http://schemas.microsoft.com/office/powerpoint/2010/main" val="34356097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548680"/>
            <a:ext cx="8915400" cy="914400"/>
          </a:xfrm>
        </p:spPr>
        <p:txBody>
          <a:bodyPr anchor="t">
            <a:normAutofit/>
          </a:bodyPr>
          <a:lstStyle/>
          <a:p>
            <a:pPr>
              <a:spcBef>
                <a:spcPts val="600"/>
              </a:spcBef>
            </a:pPr>
            <a:r>
              <a:rPr lang="lv-LV" sz="3200" dirty="0" smtClean="0">
                <a:latin typeface="Arial" pitchFamily="34" charset="0"/>
                <a:cs typeface="Arial" pitchFamily="34" charset="0"/>
              </a:rPr>
              <a:t>Izklaides raidījumi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spcBef>
                <a:spcPts val="600"/>
              </a:spcBef>
            </a:pPr>
            <a:fld id="{EFD5DF2B-31B7-4DA8-8CF8-BD8BF404E814}" type="slidenum">
              <a:rPr lang="uk-UA" smtClean="0"/>
              <a:pPr>
                <a:spcBef>
                  <a:spcPts val="600"/>
                </a:spcBef>
              </a:pPr>
              <a:t>31</a:t>
            </a:fld>
            <a:endParaRPr lang="uk-UA" dirty="0"/>
          </a:p>
        </p:txBody>
      </p:sp>
      <p:sp>
        <p:nvSpPr>
          <p:cNvPr id="3" name="Content Placeholder 2"/>
          <p:cNvSpPr>
            <a:spLocks noGrp="1"/>
          </p:cNvSpPr>
          <p:nvPr>
            <p:ph idx="1"/>
          </p:nvPr>
        </p:nvSpPr>
        <p:spPr>
          <a:xfrm>
            <a:off x="200472" y="1124744"/>
            <a:ext cx="9505056" cy="5544616"/>
          </a:xfrm>
        </p:spPr>
        <p:txBody>
          <a:bodyPr>
            <a:noAutofit/>
          </a:bodyPr>
          <a:lstStyle/>
          <a:p>
            <a:pPr lvl="0" rtl="0">
              <a:spcBef>
                <a:spcPts val="600"/>
              </a:spcBef>
            </a:pPr>
            <a:r>
              <a:rPr lang="lv-LV" sz="1400" baseline="0" dirty="0" smtClean="0">
                <a:latin typeface="Arial" pitchFamily="34" charset="0"/>
                <a:cs typeface="Arial" pitchFamily="34" charset="0"/>
              </a:rPr>
              <a:t>Redzams, ka interese par šī žanra raidījumiem ir un tos labprāt skatās, tomēr respondenti ļoti kritiski vērtē tieši vietējos izklaides raidījumus. Pozitīvāk noskaņoti un priekšroku dod Krievijas (</a:t>
            </a:r>
            <a:r>
              <a:rPr lang="ru-RU" sz="1400" baseline="0" dirty="0" smtClean="0">
                <a:latin typeface="Arial" pitchFamily="34" charset="0"/>
                <a:cs typeface="Arial" pitchFamily="34" charset="0"/>
              </a:rPr>
              <a:t>Голос</a:t>
            </a:r>
            <a:r>
              <a:rPr lang="lv-LV" sz="1400" baseline="0" dirty="0" smtClean="0">
                <a:latin typeface="Arial" pitchFamily="34" charset="0"/>
                <a:cs typeface="Arial" pitchFamily="34" charset="0"/>
              </a:rPr>
              <a:t>, </a:t>
            </a:r>
            <a:r>
              <a:rPr lang="ru-RU" sz="1400" baseline="0" dirty="0" smtClean="0">
                <a:latin typeface="Arial" pitchFamily="34" charset="0"/>
                <a:cs typeface="Arial" pitchFamily="34" charset="0"/>
              </a:rPr>
              <a:t>Ледниковый период</a:t>
            </a:r>
            <a:r>
              <a:rPr lang="lv-LV" sz="1400" baseline="0" dirty="0" smtClean="0">
                <a:latin typeface="Arial" pitchFamily="34" charset="0"/>
                <a:cs typeface="Arial" pitchFamily="34" charset="0"/>
              </a:rPr>
              <a:t>, </a:t>
            </a:r>
            <a:r>
              <a:rPr lang="ru-RU" sz="1400" baseline="0" dirty="0" smtClean="0">
                <a:latin typeface="Arial" pitchFamily="34" charset="0"/>
                <a:cs typeface="Arial" pitchFamily="34" charset="0"/>
              </a:rPr>
              <a:t>Давай поженимся</a:t>
            </a:r>
            <a:r>
              <a:rPr lang="lv-LV" sz="1400" baseline="0" dirty="0" smtClean="0">
                <a:latin typeface="Arial" pitchFamily="34" charset="0"/>
                <a:cs typeface="Arial" pitchFamily="34" charset="0"/>
              </a:rPr>
              <a:t>, citas humoristiska rakstura pārraides</a:t>
            </a:r>
            <a:r>
              <a:rPr lang="ru-RU" sz="1400" baseline="0" dirty="0" smtClean="0">
                <a:latin typeface="Arial" pitchFamily="34" charset="0"/>
                <a:cs typeface="Arial" pitchFamily="34" charset="0"/>
              </a:rPr>
              <a:t>)</a:t>
            </a:r>
            <a:r>
              <a:rPr lang="lv-LV" sz="1400" baseline="0" dirty="0" smtClean="0">
                <a:latin typeface="Arial" pitchFamily="34" charset="0"/>
                <a:cs typeface="Arial" pitchFamily="34" charset="0"/>
              </a:rPr>
              <a:t> vai citu valstu TV kanālu izklaides šoviem.</a:t>
            </a:r>
            <a:endParaRPr lang="lv-LV" sz="1400" dirty="0">
              <a:latin typeface="Arial" pitchFamily="34" charset="0"/>
              <a:cs typeface="Arial" pitchFamily="34" charset="0"/>
            </a:endParaRPr>
          </a:p>
          <a:p>
            <a:pPr lvl="0" rtl="0">
              <a:spcBef>
                <a:spcPts val="600"/>
              </a:spcBef>
            </a:pPr>
            <a:r>
              <a:rPr lang="lv-LV" sz="1400" dirty="0" smtClean="0">
                <a:latin typeface="Arial" pitchFamily="34" charset="0"/>
                <a:cs typeface="Arial" pitchFamily="34" charset="0"/>
              </a:rPr>
              <a:t>Salīdzinot krievu un latviešu valodā runājošo respondentu atbildes, redzams, ka Krievijas TV kanālu šovus skatās abas respondentu grupas, bet Latvijas TV kanālu izklaides raidījumus – galvenokārt tikai latviešu valodā runājošie.</a:t>
            </a:r>
            <a:endParaRPr lang="lv-LV" sz="1400" dirty="0">
              <a:latin typeface="Arial" pitchFamily="34" charset="0"/>
              <a:cs typeface="Arial" pitchFamily="34" charset="0"/>
            </a:endParaRPr>
          </a:p>
          <a:p>
            <a:pPr lvl="0" rtl="0">
              <a:spcBef>
                <a:spcPts val="600"/>
              </a:spcBef>
            </a:pPr>
            <a:r>
              <a:rPr lang="lv-LV" sz="1400" baseline="0" dirty="0" smtClean="0">
                <a:latin typeface="Arial" pitchFamily="34" charset="0"/>
                <a:cs typeface="Arial" pitchFamily="34" charset="0"/>
              </a:rPr>
              <a:t>Tradicionāli vietējie izklaides raidījumi (šovi) tiek kritizēti dēļ to zemās kvalitātes, vājā satura un nespējas aizraut, ieinteresēt. Tie tiek salīdzināti ar līdzīgiem ārvalstu šoviem, kuri ir vērienīgāki, iespaidīgāki un krāsaināki.</a:t>
            </a:r>
            <a:endParaRPr lang="lv-LV" sz="1400" dirty="0">
              <a:latin typeface="Arial" pitchFamily="34" charset="0"/>
              <a:cs typeface="Arial" pitchFamily="34" charset="0"/>
            </a:endParaRPr>
          </a:p>
          <a:p>
            <a:pPr lvl="0">
              <a:spcBef>
                <a:spcPts val="600"/>
              </a:spcBef>
            </a:pPr>
            <a:r>
              <a:rPr lang="lv-LV" sz="1400" baseline="0" dirty="0" smtClean="0">
                <a:latin typeface="Arial" pitchFamily="34" charset="0"/>
                <a:cs typeface="Arial" pitchFamily="34" charset="0"/>
              </a:rPr>
              <a:t>Kritizēts tiek no ārvalstu šoviem </a:t>
            </a:r>
            <a:r>
              <a:rPr lang="lv-LV" sz="1400" dirty="0">
                <a:latin typeface="Arial" pitchFamily="34" charset="0"/>
                <a:cs typeface="Arial" pitchFamily="34" charset="0"/>
              </a:rPr>
              <a:t>atšķirīgu ideju </a:t>
            </a:r>
            <a:r>
              <a:rPr lang="lv-LV" sz="1400" baseline="0" dirty="0" smtClean="0">
                <a:latin typeface="Arial" pitchFamily="34" charset="0"/>
                <a:cs typeface="Arial" pitchFamily="34" charset="0"/>
              </a:rPr>
              <a:t>trūkums, tādējādi nākas samierināties ar </a:t>
            </a:r>
            <a:r>
              <a:rPr lang="lv-LV" sz="1400" i="1" baseline="0" dirty="0" smtClean="0">
                <a:latin typeface="Arial" pitchFamily="34" charset="0"/>
                <a:cs typeface="Arial" pitchFamily="34" charset="0"/>
              </a:rPr>
              <a:t>«lētiem pakaļdarinājumiem».</a:t>
            </a:r>
            <a:endParaRPr lang="lv-LV" sz="1400" dirty="0">
              <a:latin typeface="Arial" pitchFamily="34" charset="0"/>
              <a:cs typeface="Arial" pitchFamily="34" charset="0"/>
            </a:endParaRPr>
          </a:p>
          <a:p>
            <a:pPr lvl="0" rtl="0">
              <a:spcBef>
                <a:spcPts val="600"/>
              </a:spcBef>
            </a:pPr>
            <a:r>
              <a:rPr lang="lv-LV" sz="1400" baseline="0" dirty="0" smtClean="0">
                <a:latin typeface="Arial" pitchFamily="34" charset="0"/>
                <a:cs typeface="Arial" pitchFamily="34" charset="0"/>
              </a:rPr>
              <a:t>Kritiku saņem šovu vadītāju trūkums, periodiski atkārtojas vieni un tie paši vadītāji, tādējādi šovu vadīšana ir prognozējama un nespēj pārsteigt skatītāju. Atsevišķi kritiku saņem vadītāju profesionalitāte – </a:t>
            </a:r>
            <a:r>
              <a:rPr lang="lv-LV" sz="1400" i="1" baseline="0" dirty="0" smtClean="0">
                <a:latin typeface="Arial" pitchFamily="34" charset="0"/>
                <a:cs typeface="Arial" pitchFamily="34" charset="0"/>
              </a:rPr>
              <a:t>«samāksloti, diskutē savā starpā, velk laiku, minstinās», ”runā garāk, kā paši priekšnesumi”. </a:t>
            </a:r>
            <a:r>
              <a:rPr lang="lv-LV" sz="1400" baseline="0" dirty="0" smtClean="0">
                <a:latin typeface="Arial" pitchFamily="34" charset="0"/>
                <a:cs typeface="Arial" pitchFamily="34" charset="0"/>
              </a:rPr>
              <a:t>Atsevišķos gadījumos skatītāji jūtas pat aizvainoti par raidījumu prastumu,</a:t>
            </a:r>
            <a:r>
              <a:rPr lang="lv-LV" sz="1400" dirty="0" smtClean="0">
                <a:latin typeface="Arial" pitchFamily="34" charset="0"/>
                <a:cs typeface="Arial" pitchFamily="34" charset="0"/>
              </a:rPr>
              <a:t> lētumu. Nepatīkami ir skatīties kā “</a:t>
            </a:r>
            <a:r>
              <a:rPr lang="lv-LV" sz="1400" i="1" dirty="0" smtClean="0">
                <a:latin typeface="Arial" pitchFamily="34" charset="0"/>
                <a:cs typeface="Arial" pitchFamily="34" charset="0"/>
              </a:rPr>
              <a:t>žūrija ņirgājas par tiem dalībniekiem”.</a:t>
            </a:r>
            <a:endParaRPr lang="lv-LV" sz="1400" i="1" dirty="0">
              <a:latin typeface="Arial" pitchFamily="34" charset="0"/>
              <a:cs typeface="Arial" pitchFamily="34" charset="0"/>
            </a:endParaRPr>
          </a:p>
          <a:p>
            <a:pPr lvl="0" rtl="0">
              <a:spcBef>
                <a:spcPts val="600"/>
              </a:spcBef>
            </a:pPr>
            <a:r>
              <a:rPr lang="lv-LV" sz="1400" dirty="0" smtClean="0">
                <a:latin typeface="Arial" pitchFamily="34" charset="0"/>
                <a:cs typeface="Arial" pitchFamily="34" charset="0"/>
              </a:rPr>
              <a:t>Vairākums izklaides šovu ir izdevīgos raidlaikos, tomēr kaitinošas ir garās reklāmas pauzes, kas neļauj noskatīties pilnībā visu raidījumu.</a:t>
            </a:r>
            <a:endParaRPr lang="lv-LV" sz="1400" dirty="0">
              <a:latin typeface="Arial" pitchFamily="34" charset="0"/>
              <a:cs typeface="Arial" pitchFamily="34" charset="0"/>
            </a:endParaRPr>
          </a:p>
          <a:p>
            <a:pPr lvl="0" rtl="0">
              <a:spcBef>
                <a:spcPts val="600"/>
              </a:spcBef>
            </a:pPr>
            <a:r>
              <a:rPr lang="lv-LV" sz="1400" dirty="0" smtClean="0">
                <a:latin typeface="Arial" pitchFamily="34" charset="0"/>
                <a:cs typeface="Arial" pitchFamily="34" charset="0"/>
              </a:rPr>
              <a:t>Turpretī pozitīvi tiek vērtēti izglītojošie raidījumi, erudīcijas spēles – tās ne tikai izklaidē, bet sniedz iespēju atjaunot esošās un iegūt jaunas zināšanas.</a:t>
            </a:r>
          </a:p>
          <a:p>
            <a:pPr>
              <a:spcBef>
                <a:spcPts val="600"/>
              </a:spcBef>
            </a:pPr>
            <a:r>
              <a:rPr lang="lv-LV" sz="1400" dirty="0" smtClean="0">
                <a:latin typeface="Arial" pitchFamily="34" charset="0"/>
                <a:cs typeface="Arial" pitchFamily="34" charset="0"/>
              </a:rPr>
              <a:t>Kopumā respondenti uzsver, ka TV auditorija ir inteliģentāka, nekā to mēģina “</a:t>
            </a:r>
            <a:r>
              <a:rPr lang="lv-LV" sz="1400" i="1" dirty="0" smtClean="0">
                <a:latin typeface="Arial" pitchFamily="34" charset="0"/>
                <a:cs typeface="Arial" pitchFamily="34" charset="0"/>
              </a:rPr>
              <a:t>pataisīt</a:t>
            </a:r>
            <a:r>
              <a:rPr lang="lv-LV" sz="1400" dirty="0" smtClean="0">
                <a:latin typeface="Arial" pitchFamily="34" charset="0"/>
                <a:cs typeface="Arial" pitchFamily="34" charset="0"/>
              </a:rPr>
              <a:t>” atsevišķi lēti šovi </a:t>
            </a:r>
            <a:r>
              <a:rPr lang="mr-IN" sz="1400" dirty="0" smtClean="0">
                <a:latin typeface="Arial" pitchFamily="34" charset="0"/>
                <a:cs typeface="Arial" pitchFamily="34" charset="0"/>
              </a:rPr>
              <a:t>–</a:t>
            </a:r>
            <a:r>
              <a:rPr lang="lv-LV" sz="1400" dirty="0" smtClean="0">
                <a:latin typeface="Arial" pitchFamily="34" charset="0"/>
                <a:cs typeface="Arial" pitchFamily="34" charset="0"/>
              </a:rPr>
              <a:t> tādēļ arī aug neapmierinātība ar esošo vietējo piedāvājumu un kompensācija tiek meklēta ārvalstu salīdzinoši kvalitatīvākajā piedāvājumā un </a:t>
            </a:r>
            <a:r>
              <a:rPr lang="lv-LV" sz="1400" i="1" dirty="0" smtClean="0">
                <a:latin typeface="Arial" pitchFamily="34" charset="0"/>
                <a:cs typeface="Arial" pitchFamily="34" charset="0"/>
              </a:rPr>
              <a:t>“kur tevi neuztver par muļķi”</a:t>
            </a:r>
          </a:p>
          <a:p>
            <a:pPr>
              <a:spcBef>
                <a:spcPts val="600"/>
              </a:spcBef>
            </a:pPr>
            <a:r>
              <a:rPr lang="lv-LV" sz="1400" dirty="0" smtClean="0">
                <a:latin typeface="Arial" pitchFamily="34" charset="0"/>
                <a:cs typeface="Arial" pitchFamily="34" charset="0"/>
              </a:rPr>
              <a:t>Vienlaicīgi </a:t>
            </a:r>
            <a:r>
              <a:rPr lang="lv-LV" sz="1400" dirty="0">
                <a:latin typeface="Arial" pitchFamily="34" charset="0"/>
                <a:cs typeface="Arial" pitchFamily="34" charset="0"/>
              </a:rPr>
              <a:t>vērojama gan skatītāju sapratne, “līdzjūtība”, jo raidījumu kvalitāte tiek saistīta ar finansējuma trūkumu, pretstatā citu valstu šovu industriju iespējām.</a:t>
            </a:r>
          </a:p>
          <a:p>
            <a:pPr lvl="0" rtl="0">
              <a:spcBef>
                <a:spcPts val="600"/>
              </a:spcBef>
            </a:pPr>
            <a:endParaRPr lang="lv-LV" sz="1400" i="1" dirty="0">
              <a:latin typeface="Arial" pitchFamily="34" charset="0"/>
              <a:cs typeface="Arial" pitchFamily="34" charset="0"/>
            </a:endParaRPr>
          </a:p>
        </p:txBody>
      </p:sp>
    </p:spTree>
    <p:extLst>
      <p:ext uri="{BB962C8B-B14F-4D97-AF65-F5344CB8AC3E}">
        <p14:creationId xmlns:p14="http://schemas.microsoft.com/office/powerpoint/2010/main" val="3454578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3"/>
          <p:cNvSpPr>
            <a:spLocks noGrp="1"/>
          </p:cNvSpPr>
          <p:nvPr>
            <p:ph idx="1"/>
          </p:nvPr>
        </p:nvSpPr>
        <p:spPr>
          <a:xfrm>
            <a:off x="776536" y="2564904"/>
            <a:ext cx="8496944" cy="3528392"/>
          </a:xfrm>
          <a:ln w="57150" cmpd="sng">
            <a:solidFill>
              <a:srgbClr val="FF0000"/>
            </a:solidFill>
            <a:prstDash val="dash"/>
          </a:ln>
        </p:spPr>
        <p:txBody>
          <a:bodyPr>
            <a:noAutofit/>
          </a:bodyPr>
          <a:lstStyle/>
          <a:p>
            <a:pPr>
              <a:spcBef>
                <a:spcPts val="1200"/>
              </a:spcBef>
            </a:pPr>
            <a:r>
              <a:rPr lang="lv-LV" sz="1600" u="sng" dirty="0" smtClean="0">
                <a:latin typeface="Arial" pitchFamily="34" charset="0"/>
                <a:cs typeface="Arial" pitchFamily="34" charset="0"/>
              </a:rPr>
              <a:t>«</a:t>
            </a:r>
            <a:r>
              <a:rPr lang="lv-LV" sz="1600" u="sng" dirty="0">
                <a:latin typeface="Arial" pitchFamily="34" charset="0"/>
                <a:cs typeface="Arial" pitchFamily="34" charset="0"/>
              </a:rPr>
              <a:t>Mana mamma gatavo labāk» </a:t>
            </a:r>
            <a:r>
              <a:rPr lang="lv-LV" sz="1600" dirty="0">
                <a:latin typeface="Arial" pitchFamily="34" charset="0"/>
                <a:cs typeface="Arial" pitchFamily="34" charset="0"/>
              </a:rPr>
              <a:t>– samāksloti, vadītāja reklamē sevi, </a:t>
            </a:r>
            <a:r>
              <a:rPr lang="lv-LV" sz="1600" i="1" dirty="0">
                <a:latin typeface="Arial" pitchFamily="34" charset="0"/>
                <a:cs typeface="Arial" pitchFamily="34" charset="0"/>
              </a:rPr>
              <a:t>«balagāns, spēlējas ar ēdienu</a:t>
            </a:r>
            <a:r>
              <a:rPr lang="lv-LV" sz="1600" i="1" dirty="0" smtClean="0">
                <a:latin typeface="Arial" pitchFamily="34" charset="0"/>
                <a:cs typeface="Arial" pitchFamily="34" charset="0"/>
              </a:rPr>
              <a:t>»</a:t>
            </a:r>
          </a:p>
          <a:p>
            <a:pPr>
              <a:spcBef>
                <a:spcPts val="1200"/>
              </a:spcBef>
            </a:pPr>
            <a:r>
              <a:rPr lang="lv-LV" sz="1600" u="sng" dirty="0">
                <a:latin typeface="Arial" pitchFamily="34" charset="0"/>
                <a:cs typeface="Arial" pitchFamily="34" charset="0"/>
              </a:rPr>
              <a:t>«Latvijas dziedošās ģimenes» </a:t>
            </a:r>
            <a:r>
              <a:rPr lang="lv-LV" sz="1600" dirty="0">
                <a:latin typeface="Arial" pitchFamily="34" charset="0"/>
                <a:cs typeface="Arial" pitchFamily="34" charset="0"/>
              </a:rPr>
              <a:t>– vadītāji savstarpēji diskutē, atkārtojas; nepieciešams darbs ar ģimenēm, atsevišķi jānošķir dažādu žanri uzpildītāji</a:t>
            </a:r>
            <a:r>
              <a:rPr lang="lv-LV" sz="1600" dirty="0" smtClean="0">
                <a:latin typeface="Arial" pitchFamily="34" charset="0"/>
                <a:cs typeface="Arial" pitchFamily="34" charset="0"/>
              </a:rPr>
              <a:t>;</a:t>
            </a:r>
          </a:p>
          <a:p>
            <a:pPr>
              <a:spcBef>
                <a:spcPts val="1200"/>
              </a:spcBef>
            </a:pPr>
            <a:r>
              <a:rPr lang="lv-LV" sz="1600" u="sng" dirty="0">
                <a:latin typeface="Arial" pitchFamily="34" charset="0"/>
                <a:cs typeface="Arial" pitchFamily="34" charset="0"/>
              </a:rPr>
              <a:t>«Lauku sēta» </a:t>
            </a:r>
            <a:r>
              <a:rPr lang="lv-LV" sz="1600" dirty="0">
                <a:latin typeface="Arial" pitchFamily="34" charset="0"/>
                <a:cs typeface="Arial" pitchFamily="34" charset="0"/>
              </a:rPr>
              <a:t>- pazemojoši nosacījumi raidījumu </a:t>
            </a:r>
            <a:r>
              <a:rPr lang="lv-LV" sz="1600" dirty="0" smtClean="0">
                <a:latin typeface="Arial" pitchFamily="34" charset="0"/>
                <a:cs typeface="Arial" pitchFamily="34" charset="0"/>
              </a:rPr>
              <a:t>dalībniekiem;</a:t>
            </a:r>
          </a:p>
          <a:p>
            <a:pPr>
              <a:spcBef>
                <a:spcPts val="1200"/>
              </a:spcBef>
            </a:pPr>
            <a:r>
              <a:rPr lang="lv-LV" sz="1600" u="sng" dirty="0">
                <a:latin typeface="Arial" pitchFamily="34" charset="0"/>
                <a:cs typeface="Arial" pitchFamily="34" charset="0"/>
              </a:rPr>
              <a:t>«Izklausies redzēts» </a:t>
            </a:r>
            <a:r>
              <a:rPr lang="lv-LV" sz="1600" dirty="0">
                <a:latin typeface="Arial" pitchFamily="34" charset="0"/>
                <a:cs typeface="Arial" pitchFamily="34" charset="0"/>
              </a:rPr>
              <a:t>– samākslots, šaurā telpā notiek darbība, «</a:t>
            </a:r>
            <a:r>
              <a:rPr lang="lv-LV" sz="1600" i="1" dirty="0">
                <a:latin typeface="Arial" pitchFamily="34" charset="0"/>
                <a:cs typeface="Arial" pitchFamily="34" charset="0"/>
              </a:rPr>
              <a:t>šausmīgi mati, parūkas», </a:t>
            </a:r>
            <a:r>
              <a:rPr lang="lv-LV" sz="1600" dirty="0">
                <a:latin typeface="Arial" pitchFamily="34" charset="0"/>
                <a:cs typeface="Arial" pitchFamily="34" charset="0"/>
              </a:rPr>
              <a:t>nekompetenta žūrija, </a:t>
            </a:r>
            <a:r>
              <a:rPr lang="lv-LV" sz="1600" dirty="0" smtClean="0">
                <a:latin typeface="Arial" pitchFamily="34" charset="0"/>
                <a:cs typeface="Arial" pitchFamily="34" charset="0"/>
              </a:rPr>
              <a:t>pārāk daudz runā;</a:t>
            </a:r>
          </a:p>
          <a:p>
            <a:pPr>
              <a:spcBef>
                <a:spcPts val="1200"/>
              </a:spcBef>
            </a:pPr>
            <a:r>
              <a:rPr lang="lv-LV" sz="1600" u="sng" dirty="0" smtClean="0">
                <a:latin typeface="Arial" pitchFamily="34" charset="0"/>
                <a:cs typeface="Arial" pitchFamily="34" charset="0"/>
              </a:rPr>
              <a:t>«Precētie pret brīvajiem» </a:t>
            </a:r>
            <a:r>
              <a:rPr lang="lv-LV" sz="1600" dirty="0" smtClean="0">
                <a:latin typeface="Arial" pitchFamily="34" charset="0"/>
                <a:cs typeface="Arial" pitchFamily="34" charset="0"/>
              </a:rPr>
              <a:t>– ātri apnīk, garlaicīgi un paredzami;</a:t>
            </a:r>
          </a:p>
          <a:p>
            <a:pPr>
              <a:spcBef>
                <a:spcPts val="1200"/>
              </a:spcBef>
            </a:pPr>
            <a:r>
              <a:rPr lang="lv-LV" sz="1600" u="sng" dirty="0" smtClean="0">
                <a:latin typeface="Arial" pitchFamily="34" charset="0"/>
                <a:cs typeface="Arial" pitchFamily="34" charset="0"/>
              </a:rPr>
              <a:t>«Mūsu dziesma» </a:t>
            </a:r>
            <a:r>
              <a:rPr lang="lv-LV" sz="1600" dirty="0" smtClean="0">
                <a:latin typeface="Arial" pitchFamily="34" charset="0"/>
                <a:cs typeface="Arial" pitchFamily="34" charset="0"/>
              </a:rPr>
              <a:t>– samākslots patriotisms - neder izklaides žanram</a:t>
            </a:r>
          </a:p>
          <a:p>
            <a:pPr>
              <a:spcBef>
                <a:spcPts val="1200"/>
              </a:spcBef>
            </a:pPr>
            <a:r>
              <a:rPr lang="lv-LV" sz="1600" dirty="0" smtClean="0">
                <a:latin typeface="Arial" pitchFamily="34" charset="0"/>
                <a:cs typeface="Arial" pitchFamily="34" charset="0"/>
              </a:rPr>
              <a:t>«</a:t>
            </a:r>
            <a:r>
              <a:rPr lang="lv-LV" sz="1600" u="sng" dirty="0" smtClean="0">
                <a:latin typeface="Arial" pitchFamily="34" charset="0"/>
                <a:cs typeface="Arial" pitchFamily="34" charset="0"/>
              </a:rPr>
              <a:t>Netīrās dejas» </a:t>
            </a:r>
            <a:r>
              <a:rPr lang="lv-LV" sz="1600" dirty="0" smtClean="0">
                <a:latin typeface="Arial" pitchFamily="34" charset="0"/>
                <a:cs typeface="Arial" pitchFamily="34" charset="0"/>
              </a:rPr>
              <a:t>– </a:t>
            </a:r>
            <a:r>
              <a:rPr lang="lv-LV" sz="1600" i="1" dirty="0" smtClean="0">
                <a:latin typeface="Arial" pitchFamily="34" charset="0"/>
                <a:cs typeface="Arial" pitchFamily="34" charset="0"/>
              </a:rPr>
              <a:t>«kaut kas šausmīgs, nevar ko tādu skatīties»</a:t>
            </a:r>
          </a:p>
          <a:p>
            <a:pPr>
              <a:spcBef>
                <a:spcPts val="600"/>
              </a:spcBef>
            </a:pPr>
            <a:endParaRPr lang="lv-LV" sz="1600" dirty="0" smtClean="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EFD5DF2B-31B7-4DA8-8CF8-BD8BF404E814}" type="slidenum">
              <a:rPr lang="lv-LV" smtClean="0"/>
              <a:t>32</a:t>
            </a:fld>
            <a:endParaRPr lang="lv-LV" dirty="0"/>
          </a:p>
        </p:txBody>
      </p:sp>
      <p:sp>
        <p:nvSpPr>
          <p:cNvPr id="17" name="TextBox 16"/>
          <p:cNvSpPr txBox="1"/>
          <p:nvPr/>
        </p:nvSpPr>
        <p:spPr>
          <a:xfrm>
            <a:off x="272481" y="1124744"/>
            <a:ext cx="5904656" cy="523220"/>
          </a:xfrm>
          <a:prstGeom prst="rect">
            <a:avLst/>
          </a:prstGeom>
          <a:noFill/>
        </p:spPr>
        <p:txBody>
          <a:bodyPr wrap="square" rtlCol="0">
            <a:spAutoFit/>
          </a:bodyPr>
          <a:lstStyle/>
          <a:p>
            <a:r>
              <a:rPr lang="lv-LV" sz="1400" dirty="0" smtClean="0">
                <a:solidFill>
                  <a:schemeClr val="bg1"/>
                </a:solidFill>
                <a:latin typeface="Arial" pitchFamily="34" charset="0"/>
                <a:cs typeface="Arial" pitchFamily="34" charset="0"/>
              </a:rPr>
              <a:t>Runājot par izklaides raidījumiem, negatīvu raksturojumu saņēma sekojoši šī žanra pārstāvji: </a:t>
            </a:r>
            <a:endParaRPr lang="lv-LV" sz="1400" dirty="0">
              <a:solidFill>
                <a:schemeClr val="bg1"/>
              </a:solidFill>
              <a:latin typeface="Arial" pitchFamily="34" charset="0"/>
              <a:cs typeface="Arial" pitchFamily="34" charset="0"/>
            </a:endParaRPr>
          </a:p>
        </p:txBody>
      </p:sp>
      <p:sp>
        <p:nvSpPr>
          <p:cNvPr id="7" name="Title 1"/>
          <p:cNvSpPr txBox="1">
            <a:spLocks/>
          </p:cNvSpPr>
          <p:nvPr/>
        </p:nvSpPr>
        <p:spPr>
          <a:xfrm>
            <a:off x="272480" y="548680"/>
            <a:ext cx="8915400" cy="91440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sz="3800" kern="1200">
                <a:solidFill>
                  <a:schemeClr val="bg1"/>
                </a:solidFill>
                <a:latin typeface="+mj-lt"/>
                <a:ea typeface="+mj-ea"/>
                <a:cs typeface="+mj-cs"/>
              </a:defRPr>
            </a:lvl1pPr>
          </a:lstStyle>
          <a:p>
            <a:pPr>
              <a:spcBef>
                <a:spcPts val="600"/>
              </a:spcBef>
            </a:pPr>
            <a:r>
              <a:rPr lang="lv-LV" sz="3200" smtClean="0">
                <a:latin typeface="Arial" pitchFamily="34" charset="0"/>
                <a:cs typeface="Arial" pitchFamily="34" charset="0"/>
              </a:rPr>
              <a:t>Izklaides raidījumi</a:t>
            </a:r>
            <a:endParaRPr lang="lv-LV" sz="3200" dirty="0">
              <a:latin typeface="Arial" pitchFamily="34" charset="0"/>
              <a:cs typeface="Arial" pitchFamily="34" charset="0"/>
            </a:endParaRPr>
          </a:p>
        </p:txBody>
      </p:sp>
      <p:pic>
        <p:nvPicPr>
          <p:cNvPr id="13" name="Picture 12"/>
          <p:cNvPicPr>
            <a:picLocks noChangeAspect="1"/>
          </p:cNvPicPr>
          <p:nvPr/>
        </p:nvPicPr>
        <p:blipFill>
          <a:blip r:embed="rId2" cstate="print">
            <a:extLst>
              <a:ext uri="{BEBA8EAE-BF5A-486C-A8C5-ECC9F3942E4B}">
                <a14:imgProps xmlns:a14="http://schemas.microsoft.com/office/drawing/2010/main">
                  <a14:imgLayer r:embed="rId3">
                    <a14:imgEffect>
                      <a14:backgroundRemoval t="0" b="100000" l="0" r="100000">
                        <a14:foregroundMark x1="90868" y1="22174" x2="90868" y2="22174"/>
                      </a14:backgroundRemoval>
                    </a14:imgEffect>
                  </a14:imgLayer>
                </a14:imgProps>
              </a:ext>
              <a:ext uri="{28A0092B-C50C-407E-A947-70E740481C1C}">
                <a14:useLocalDpi xmlns:a14="http://schemas.microsoft.com/office/drawing/2010/main" val="0"/>
              </a:ext>
            </a:extLst>
          </a:blip>
          <a:srcRect/>
          <a:stretch>
            <a:fillRect/>
          </a:stretch>
        </p:blipFill>
        <p:spPr bwMode="auto">
          <a:xfrm>
            <a:off x="2720752" y="1484784"/>
            <a:ext cx="749466" cy="787110"/>
          </a:xfrm>
          <a:prstGeom prst="rect">
            <a:avLst/>
          </a:prstGeom>
          <a:noFill/>
          <a:ln>
            <a:noFill/>
          </a:ln>
        </p:spPr>
      </p:pic>
    </p:spTree>
    <p:extLst>
      <p:ext uri="{BB962C8B-B14F-4D97-AF65-F5344CB8AC3E}">
        <p14:creationId xmlns:p14="http://schemas.microsoft.com/office/powerpoint/2010/main" val="41648676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FD5DF2B-31B7-4DA8-8CF8-BD8BF404E814}" type="slidenum">
              <a:rPr lang="lv-LV" smtClean="0"/>
              <a:t>33</a:t>
            </a:fld>
            <a:endParaRPr lang="lv-LV" dirty="0"/>
          </a:p>
        </p:txBody>
      </p:sp>
      <p:sp>
        <p:nvSpPr>
          <p:cNvPr id="16" name="Content Placeholder 4"/>
          <p:cNvSpPr>
            <a:spLocks noGrp="1"/>
          </p:cNvSpPr>
          <p:nvPr>
            <p:ph sz="half" idx="4294967295"/>
          </p:nvPr>
        </p:nvSpPr>
        <p:spPr>
          <a:xfrm>
            <a:off x="560512" y="2060848"/>
            <a:ext cx="8640960" cy="4175869"/>
          </a:xfrm>
          <a:ln w="57150" cmpd="sng">
            <a:solidFill>
              <a:schemeClr val="accent3">
                <a:lumMod val="75000"/>
              </a:schemeClr>
            </a:solidFill>
            <a:prstDash val="dash"/>
          </a:ln>
        </p:spPr>
        <p:txBody>
          <a:bodyPr vert="horz" lIns="0" tIns="45720" rIns="0" bIns="45720" rtlCol="0">
            <a:noAutofit/>
          </a:bodyPr>
          <a:lstStyle/>
          <a:p>
            <a:pPr>
              <a:spcBef>
                <a:spcPts val="600"/>
              </a:spcBef>
            </a:pPr>
            <a:endParaRPr lang="lv-LV" sz="1400" u="sng" dirty="0" smtClean="0">
              <a:latin typeface="Arial" pitchFamily="34" charset="0"/>
              <a:cs typeface="Arial" pitchFamily="34" charset="0"/>
            </a:endParaRPr>
          </a:p>
          <a:p>
            <a:pPr>
              <a:spcBef>
                <a:spcPts val="600"/>
              </a:spcBef>
            </a:pPr>
            <a:r>
              <a:rPr lang="lv-LV" sz="1400" u="sng" dirty="0">
                <a:latin typeface="Arial" pitchFamily="34" charset="0"/>
                <a:cs typeface="Arial" pitchFamily="34" charset="0"/>
              </a:rPr>
              <a:t>«Sirmais. Kulta ēdieni» </a:t>
            </a:r>
            <a:r>
              <a:rPr lang="lv-LV" sz="1400" dirty="0">
                <a:latin typeface="Arial" pitchFamily="34" charset="0"/>
                <a:cs typeface="Arial" pitchFamily="34" charset="0"/>
              </a:rPr>
              <a:t>- harizmātisks vadītājs, interesanti pasniegtas citu tautu kulinārijas un gatavošanas tradīcijas;</a:t>
            </a:r>
          </a:p>
          <a:p>
            <a:pPr>
              <a:spcBef>
                <a:spcPts val="600"/>
              </a:spcBef>
            </a:pPr>
            <a:r>
              <a:rPr lang="lv-LV" sz="1400" u="sng" dirty="0">
                <a:latin typeface="Arial" pitchFamily="34" charset="0"/>
                <a:cs typeface="Arial" pitchFamily="34" charset="0"/>
              </a:rPr>
              <a:t>«Cepiens» </a:t>
            </a:r>
            <a:r>
              <a:rPr lang="lv-LV" sz="1400" dirty="0">
                <a:latin typeface="Arial" pitchFamily="34" charset="0"/>
                <a:cs typeface="Arial" pitchFamily="34" charset="0"/>
              </a:rPr>
              <a:t>– interesants, iespēja tuvāk iepazīt sabiedrībā zināmas personas;</a:t>
            </a:r>
          </a:p>
          <a:p>
            <a:pPr>
              <a:spcBef>
                <a:spcPts val="600"/>
              </a:spcBef>
            </a:pPr>
            <a:r>
              <a:rPr lang="lv-LV" sz="1400" u="sng" dirty="0">
                <a:latin typeface="Arial" pitchFamily="34" charset="0"/>
                <a:cs typeface="Arial" pitchFamily="34" charset="0"/>
              </a:rPr>
              <a:t>«Comedy Club», « </a:t>
            </a:r>
            <a:r>
              <a:rPr lang="ru-RU" sz="1400" u="sng" dirty="0">
                <a:latin typeface="Arial" pitchFamily="34" charset="0"/>
                <a:cs typeface="Arial" pitchFamily="34" charset="0"/>
              </a:rPr>
              <a:t>Уральские Пельмени</a:t>
            </a:r>
            <a:r>
              <a:rPr lang="lv-LV" sz="1400" u="sng" dirty="0">
                <a:latin typeface="Arial" pitchFamily="34" charset="0"/>
                <a:cs typeface="Arial" pitchFamily="34" charset="0"/>
              </a:rPr>
              <a:t>» </a:t>
            </a:r>
            <a:r>
              <a:rPr lang="lv-LV" sz="1400" dirty="0">
                <a:latin typeface="Arial" pitchFamily="34" charset="0"/>
                <a:cs typeface="Arial" pitchFamily="34" charset="0"/>
              </a:rPr>
              <a:t>- pozitīvi;</a:t>
            </a:r>
          </a:p>
          <a:p>
            <a:pPr>
              <a:spcBef>
                <a:spcPts val="600"/>
              </a:spcBef>
            </a:pPr>
            <a:r>
              <a:rPr lang="lv-LV" sz="1400" u="sng" dirty="0">
                <a:latin typeface="Arial" pitchFamily="34" charset="0"/>
                <a:cs typeface="Arial" pitchFamily="34" charset="0"/>
              </a:rPr>
              <a:t>«Gudrs un vēl gudrāks», «Vai esi gudrāks par sestklasnieku», «V.I.P.»– </a:t>
            </a:r>
            <a:r>
              <a:rPr lang="lv-LV" sz="1400" dirty="0">
                <a:latin typeface="Arial" pitchFamily="34" charset="0"/>
                <a:cs typeface="Arial" pitchFamily="34" charset="0"/>
              </a:rPr>
              <a:t>izglīto, ļauj </a:t>
            </a:r>
            <a:r>
              <a:rPr lang="lv-LV" sz="1400" i="1" dirty="0">
                <a:latin typeface="Arial" pitchFamily="34" charset="0"/>
                <a:cs typeface="Arial" pitchFamily="34" charset="0"/>
              </a:rPr>
              <a:t>«pārbaudīt savas zināšanas»;</a:t>
            </a:r>
          </a:p>
          <a:p>
            <a:pPr>
              <a:spcBef>
                <a:spcPts val="600"/>
              </a:spcBef>
            </a:pPr>
            <a:r>
              <a:rPr lang="lv-LV" sz="1400" u="sng" dirty="0">
                <a:latin typeface="Arial" pitchFamily="34" charset="0"/>
                <a:cs typeface="Arial" pitchFamily="34" charset="0"/>
              </a:rPr>
              <a:t>«Es mīlu Tevi, Latvija» </a:t>
            </a:r>
            <a:r>
              <a:rPr lang="lv-LV" sz="1400" dirty="0">
                <a:latin typeface="Arial" pitchFamily="34" charset="0"/>
                <a:cs typeface="Arial" pitchFamily="34" charset="0"/>
              </a:rPr>
              <a:t>- izglītojošs, daudz faktu par Latviju</a:t>
            </a:r>
          </a:p>
          <a:p>
            <a:pPr>
              <a:spcBef>
                <a:spcPts val="600"/>
              </a:spcBef>
            </a:pPr>
            <a:r>
              <a:rPr lang="lv-LV" sz="1400" u="sng" dirty="0">
                <a:latin typeface="Arial" pitchFamily="34" charset="0"/>
                <a:cs typeface="Arial" pitchFamily="34" charset="0"/>
              </a:rPr>
              <a:t>«Īstie veči» </a:t>
            </a:r>
            <a:r>
              <a:rPr lang="lv-LV" sz="1400" dirty="0">
                <a:latin typeface="Arial" pitchFamily="34" charset="0"/>
                <a:cs typeface="Arial" pitchFamily="34" charset="0"/>
              </a:rPr>
              <a:t>– </a:t>
            </a:r>
            <a:r>
              <a:rPr lang="lv-LV" sz="1400" i="1" dirty="0">
                <a:latin typeface="Arial" pitchFamily="34" charset="0"/>
                <a:cs typeface="Arial" pitchFamily="34" charset="0"/>
              </a:rPr>
              <a:t>«smieklīgs, neuzspēlēts»</a:t>
            </a:r>
          </a:p>
          <a:p>
            <a:pPr>
              <a:spcBef>
                <a:spcPts val="600"/>
              </a:spcBef>
            </a:pPr>
            <a:r>
              <a:rPr lang="lv-LV" sz="1400" u="sng" dirty="0" smtClean="0">
                <a:latin typeface="Arial" pitchFamily="34" charset="0"/>
                <a:cs typeface="Arial" pitchFamily="34" charset="0"/>
              </a:rPr>
              <a:t>«</a:t>
            </a:r>
            <a:r>
              <a:rPr lang="lv-LV" sz="1400" u="sng" dirty="0">
                <a:latin typeface="Arial" pitchFamily="34" charset="0"/>
                <a:cs typeface="Arial" pitchFamily="34" charset="0"/>
              </a:rPr>
              <a:t>Dzintara dziesmas</a:t>
            </a:r>
            <a:r>
              <a:rPr lang="lv-LV" sz="1400" u="sng" dirty="0" smtClean="0">
                <a:latin typeface="Arial" pitchFamily="34" charset="0"/>
                <a:cs typeface="Arial" pitchFamily="34" charset="0"/>
              </a:rPr>
              <a:t>», </a:t>
            </a:r>
            <a:r>
              <a:rPr lang="lv-LV" sz="1400" u="sng" dirty="0">
                <a:latin typeface="Arial" pitchFamily="34" charset="0"/>
                <a:cs typeface="Arial" pitchFamily="34" charset="0"/>
              </a:rPr>
              <a:t>«Mana dziesma»</a:t>
            </a:r>
            <a:r>
              <a:rPr lang="lv-LV" sz="1400" u="sng" dirty="0" smtClean="0">
                <a:latin typeface="Arial" pitchFamily="34" charset="0"/>
                <a:cs typeface="Arial" pitchFamily="34" charset="0"/>
              </a:rPr>
              <a:t> </a:t>
            </a:r>
            <a:r>
              <a:rPr lang="lv-LV" sz="1400" dirty="0">
                <a:latin typeface="Arial" pitchFamily="34" charset="0"/>
                <a:cs typeface="Arial" pitchFamily="34" charset="0"/>
              </a:rPr>
              <a:t>– laba mūzika, latviešu dziesmas</a:t>
            </a:r>
            <a:r>
              <a:rPr lang="lv-LV" sz="1400" dirty="0" smtClean="0">
                <a:latin typeface="Arial" pitchFamily="34" charset="0"/>
                <a:cs typeface="Arial" pitchFamily="34" charset="0"/>
              </a:rPr>
              <a:t>), dabisks</a:t>
            </a:r>
            <a:r>
              <a:rPr lang="lv-LV" sz="1400" dirty="0">
                <a:latin typeface="Arial" pitchFamily="34" charset="0"/>
                <a:cs typeface="Arial" pitchFamily="34" charset="0"/>
              </a:rPr>
              <a:t>, </a:t>
            </a:r>
            <a:r>
              <a:rPr lang="lv-LV" sz="1400" dirty="0" smtClean="0">
                <a:latin typeface="Arial" pitchFamily="34" charset="0"/>
                <a:cs typeface="Arial" pitchFamily="34" charset="0"/>
              </a:rPr>
              <a:t>nesamākslots;</a:t>
            </a:r>
          </a:p>
          <a:p>
            <a:pPr>
              <a:spcBef>
                <a:spcPts val="600"/>
              </a:spcBef>
            </a:pPr>
            <a:r>
              <a:rPr lang="lv-LV" sz="1400" u="sng" dirty="0">
                <a:latin typeface="Arial" pitchFamily="34" charset="0"/>
                <a:cs typeface="Arial" pitchFamily="34" charset="0"/>
              </a:rPr>
              <a:t>«</a:t>
            </a:r>
            <a:r>
              <a:rPr lang="ru-RU" sz="1400" u="sng" dirty="0">
                <a:latin typeface="Arial" pitchFamily="34" charset="0"/>
                <a:cs typeface="Arial" pitchFamily="34" charset="0"/>
              </a:rPr>
              <a:t>Ледниковый период</a:t>
            </a:r>
            <a:r>
              <a:rPr lang="lv-LV" sz="1400" u="sng" dirty="0">
                <a:latin typeface="Arial" pitchFamily="34" charset="0"/>
                <a:cs typeface="Arial" pitchFamily="34" charset="0"/>
              </a:rPr>
              <a:t>»</a:t>
            </a:r>
            <a:r>
              <a:rPr lang="lv-LV" sz="1400" dirty="0">
                <a:latin typeface="Arial" pitchFamily="34" charset="0"/>
                <a:cs typeface="Arial" pitchFamily="34" charset="0"/>
              </a:rPr>
              <a:t>–</a:t>
            </a:r>
            <a:r>
              <a:rPr lang="lv-LV" sz="1400" u="sng" dirty="0">
                <a:latin typeface="Arial" pitchFamily="34" charset="0"/>
                <a:cs typeface="Arial" pitchFamily="34" charset="0"/>
              </a:rPr>
              <a:t> </a:t>
            </a:r>
            <a:r>
              <a:rPr lang="lv-LV" sz="1400" dirty="0">
                <a:latin typeface="Arial" pitchFamily="34" charset="0"/>
                <a:cs typeface="Arial" pitchFamily="34" charset="0"/>
              </a:rPr>
              <a:t>baudāms acīm, kvalitatīvs raidījuma saturs un izpildījums, aizraujoši </a:t>
            </a:r>
            <a:r>
              <a:rPr lang="lv-LV" sz="1400" dirty="0" smtClean="0">
                <a:latin typeface="Arial" pitchFamily="34" charset="0"/>
                <a:cs typeface="Arial" pitchFamily="34" charset="0"/>
              </a:rPr>
              <a:t>skatīties;</a:t>
            </a:r>
          </a:p>
          <a:p>
            <a:pPr>
              <a:spcBef>
                <a:spcPts val="600"/>
              </a:spcBef>
            </a:pPr>
            <a:r>
              <a:rPr lang="lv-LV" sz="1400" u="sng" dirty="0">
                <a:latin typeface="Arial" pitchFamily="34" charset="0"/>
                <a:cs typeface="Arial" pitchFamily="34" charset="0"/>
              </a:rPr>
              <a:t>«</a:t>
            </a:r>
            <a:r>
              <a:rPr lang="ru-RU" sz="1400" u="sng" dirty="0">
                <a:latin typeface="Arial" pitchFamily="34" charset="0"/>
                <a:cs typeface="Arial" pitchFamily="34" charset="0"/>
              </a:rPr>
              <a:t>Голос</a:t>
            </a:r>
            <a:r>
              <a:rPr lang="lv-LV" sz="1400" u="sng" dirty="0" smtClean="0">
                <a:latin typeface="Arial" pitchFamily="34" charset="0"/>
                <a:cs typeface="Arial" pitchFamily="34" charset="0"/>
              </a:rPr>
              <a:t>», </a:t>
            </a:r>
            <a:r>
              <a:rPr lang="lv-LV" sz="1400" u="sng" dirty="0">
                <a:latin typeface="Arial" pitchFamily="34" charset="0"/>
                <a:cs typeface="Arial" pitchFamily="34" charset="0"/>
              </a:rPr>
              <a:t>«</a:t>
            </a:r>
            <a:r>
              <a:rPr lang="ru-RU" sz="1400" u="sng" dirty="0">
                <a:latin typeface="Arial" pitchFamily="34" charset="0"/>
                <a:cs typeface="Arial" pitchFamily="34" charset="0"/>
              </a:rPr>
              <a:t>Давай поженимся</a:t>
            </a:r>
            <a:r>
              <a:rPr lang="lv-LV" sz="1400" u="sng" dirty="0">
                <a:latin typeface="Arial" pitchFamily="34" charset="0"/>
                <a:cs typeface="Arial" pitchFamily="34" charset="0"/>
              </a:rPr>
              <a:t>» </a:t>
            </a:r>
            <a:r>
              <a:rPr lang="lv-LV" sz="1400" dirty="0" smtClean="0">
                <a:latin typeface="Arial" pitchFamily="34" charset="0"/>
                <a:cs typeface="Arial" pitchFamily="34" charset="0"/>
              </a:rPr>
              <a:t>– </a:t>
            </a:r>
            <a:r>
              <a:rPr lang="lv-LV" sz="1400" dirty="0">
                <a:latin typeface="Arial" pitchFamily="34" charset="0"/>
                <a:cs typeface="Arial" pitchFamily="34" charset="0"/>
              </a:rPr>
              <a:t>aizraujošs, piesaista </a:t>
            </a:r>
            <a:r>
              <a:rPr lang="lv-LV" sz="1400" dirty="0" smtClean="0">
                <a:latin typeface="Arial" pitchFamily="34" charset="0"/>
                <a:cs typeface="Arial" pitchFamily="34" charset="0"/>
              </a:rPr>
              <a:t>interesi;</a:t>
            </a:r>
            <a:endParaRPr lang="lv-LV" sz="1400" dirty="0">
              <a:latin typeface="Arial" pitchFamily="34" charset="0"/>
              <a:cs typeface="Arial" pitchFamily="34" charset="0"/>
            </a:endParaRPr>
          </a:p>
          <a:p>
            <a:pPr>
              <a:spcBef>
                <a:spcPts val="600"/>
              </a:spcBef>
            </a:pPr>
            <a:r>
              <a:rPr lang="lv-LV" sz="1400" u="sng" dirty="0">
                <a:latin typeface="Arial" pitchFamily="34" charset="0"/>
                <a:cs typeface="Arial" pitchFamily="34" charset="0"/>
              </a:rPr>
              <a:t>«</a:t>
            </a:r>
            <a:r>
              <a:rPr lang="ru-RU" sz="1400" u="sng" dirty="0">
                <a:latin typeface="Arial" pitchFamily="34" charset="0"/>
                <a:cs typeface="Arial" pitchFamily="34" charset="0"/>
              </a:rPr>
              <a:t>Танцы</a:t>
            </a:r>
            <a:r>
              <a:rPr lang="lv-LV" sz="1400" u="sng" dirty="0">
                <a:latin typeface="Arial" pitchFamily="34" charset="0"/>
                <a:cs typeface="Arial" pitchFamily="34" charset="0"/>
              </a:rPr>
              <a:t>» </a:t>
            </a:r>
            <a:r>
              <a:rPr lang="lv-LV" sz="1400" dirty="0">
                <a:latin typeface="Arial" pitchFamily="34" charset="0"/>
                <a:cs typeface="Arial" pitchFamily="34" charset="0"/>
              </a:rPr>
              <a:t>– vizuālais baudījums arī tiem «</a:t>
            </a:r>
            <a:r>
              <a:rPr lang="lv-LV" sz="1400" i="1" dirty="0">
                <a:latin typeface="Arial" pitchFamily="34" charset="0"/>
                <a:cs typeface="Arial" pitchFamily="34" charset="0"/>
              </a:rPr>
              <a:t>kas neko nesaprot no dejām</a:t>
            </a:r>
            <a:r>
              <a:rPr lang="lv-LV" sz="1400" i="1" dirty="0" smtClean="0">
                <a:latin typeface="Arial" pitchFamily="34" charset="0"/>
                <a:cs typeface="Arial" pitchFamily="34" charset="0"/>
              </a:rPr>
              <a:t>»;</a:t>
            </a:r>
            <a:endParaRPr lang="lv-LV" sz="1400" i="1" dirty="0">
              <a:latin typeface="Arial" pitchFamily="34" charset="0"/>
              <a:cs typeface="Arial" pitchFamily="34" charset="0"/>
            </a:endParaRPr>
          </a:p>
          <a:p>
            <a:pPr>
              <a:spcBef>
                <a:spcPts val="600"/>
              </a:spcBef>
            </a:pPr>
            <a:r>
              <a:rPr lang="lv-LV" sz="1400" u="sng" dirty="0" smtClean="0">
                <a:latin typeface="Arial" pitchFamily="34" charset="0"/>
                <a:cs typeface="Arial" pitchFamily="34" charset="0"/>
              </a:rPr>
              <a:t>«</a:t>
            </a:r>
            <a:r>
              <a:rPr lang="ru-RU" sz="1400" u="sng" dirty="0">
                <a:latin typeface="Arial" pitchFamily="34" charset="0"/>
                <a:cs typeface="Arial" pitchFamily="34" charset="0"/>
              </a:rPr>
              <a:t>Пусть говорят</a:t>
            </a:r>
            <a:r>
              <a:rPr lang="lv-LV" sz="1400" u="sng" dirty="0" smtClean="0">
                <a:latin typeface="Arial" pitchFamily="34" charset="0"/>
                <a:cs typeface="Arial" pitchFamily="34" charset="0"/>
              </a:rPr>
              <a:t>»,«</a:t>
            </a:r>
            <a:r>
              <a:rPr lang="ru-RU" sz="1400" u="sng" dirty="0">
                <a:latin typeface="Arial" pitchFamily="34" charset="0"/>
                <a:cs typeface="Arial" pitchFamily="34" charset="0"/>
              </a:rPr>
              <a:t>Ревизорро</a:t>
            </a:r>
            <a:r>
              <a:rPr lang="lv-LV" sz="1400" u="sng" dirty="0">
                <a:latin typeface="Arial" pitchFamily="34" charset="0"/>
                <a:cs typeface="Arial" pitchFamily="34" charset="0"/>
              </a:rPr>
              <a:t>»</a:t>
            </a:r>
            <a:r>
              <a:rPr lang="lv-LV" sz="1400" u="sng" dirty="0" smtClean="0">
                <a:latin typeface="Arial" pitchFamily="34" charset="0"/>
                <a:cs typeface="Arial" pitchFamily="34" charset="0"/>
              </a:rPr>
              <a:t> </a:t>
            </a:r>
            <a:r>
              <a:rPr lang="lv-LV" sz="1400" dirty="0">
                <a:latin typeface="Arial" pitchFamily="34" charset="0"/>
                <a:cs typeface="Arial" pitchFamily="34" charset="0"/>
              </a:rPr>
              <a:t>– nav politisks, izklaidē, </a:t>
            </a:r>
            <a:r>
              <a:rPr lang="lv-LV" sz="1400" i="1" dirty="0">
                <a:latin typeface="Arial" pitchFamily="34" charset="0"/>
                <a:cs typeface="Arial" pitchFamily="34" charset="0"/>
              </a:rPr>
              <a:t>«viegli aizmirsties</a:t>
            </a:r>
            <a:r>
              <a:rPr lang="lv-LV" sz="1400" i="1" dirty="0" smtClean="0">
                <a:latin typeface="Arial" pitchFamily="34" charset="0"/>
                <a:cs typeface="Arial" pitchFamily="34" charset="0"/>
              </a:rPr>
              <a:t>», </a:t>
            </a:r>
            <a:r>
              <a:rPr lang="lv-LV" sz="1400" dirty="0" smtClean="0">
                <a:latin typeface="Arial" pitchFamily="34" charset="0"/>
                <a:cs typeface="Arial" pitchFamily="34" charset="0"/>
              </a:rPr>
              <a:t>izglītojošs;</a:t>
            </a:r>
            <a:endParaRPr lang="ru-RU" sz="1400" dirty="0">
              <a:latin typeface="Arial" pitchFamily="34" charset="0"/>
              <a:cs typeface="Arial" pitchFamily="34" charset="0"/>
            </a:endParaRPr>
          </a:p>
        </p:txBody>
      </p:sp>
      <p:sp>
        <p:nvSpPr>
          <p:cNvPr id="17" name="TextBox 16"/>
          <p:cNvSpPr txBox="1"/>
          <p:nvPr/>
        </p:nvSpPr>
        <p:spPr>
          <a:xfrm>
            <a:off x="272481" y="1124744"/>
            <a:ext cx="5904656" cy="523220"/>
          </a:xfrm>
          <a:prstGeom prst="rect">
            <a:avLst/>
          </a:prstGeom>
          <a:noFill/>
        </p:spPr>
        <p:txBody>
          <a:bodyPr wrap="square" rtlCol="0">
            <a:spAutoFit/>
          </a:bodyPr>
          <a:lstStyle/>
          <a:p>
            <a:r>
              <a:rPr lang="lv-LV" sz="1400" dirty="0">
                <a:solidFill>
                  <a:schemeClr val="bg1"/>
                </a:solidFill>
                <a:latin typeface="Arial" pitchFamily="34" charset="0"/>
                <a:cs typeface="Arial" pitchFamily="34" charset="0"/>
              </a:rPr>
              <a:t>Runājot par izklaides raidījumiem, </a:t>
            </a:r>
            <a:r>
              <a:rPr lang="lv-LV" sz="1400" dirty="0" smtClean="0">
                <a:solidFill>
                  <a:schemeClr val="bg1"/>
                </a:solidFill>
                <a:latin typeface="Arial" pitchFamily="34" charset="0"/>
                <a:cs typeface="Arial" pitchFamily="34" charset="0"/>
              </a:rPr>
              <a:t>pozitīvu raksturojumu </a:t>
            </a:r>
            <a:r>
              <a:rPr lang="lv-LV" sz="1400" dirty="0">
                <a:solidFill>
                  <a:schemeClr val="bg1"/>
                </a:solidFill>
                <a:latin typeface="Arial" pitchFamily="34" charset="0"/>
                <a:cs typeface="Arial" pitchFamily="34" charset="0"/>
              </a:rPr>
              <a:t>saņēma sekojoši šī žanra pārstāvji: </a:t>
            </a:r>
          </a:p>
        </p:txBody>
      </p:sp>
      <p:sp>
        <p:nvSpPr>
          <p:cNvPr id="7" name="Title 1"/>
          <p:cNvSpPr txBox="1">
            <a:spLocks/>
          </p:cNvSpPr>
          <p:nvPr/>
        </p:nvSpPr>
        <p:spPr>
          <a:xfrm>
            <a:off x="272480" y="476672"/>
            <a:ext cx="8915400" cy="91440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sz="3800" kern="1200">
                <a:solidFill>
                  <a:schemeClr val="bg1"/>
                </a:solidFill>
                <a:latin typeface="+mj-lt"/>
                <a:ea typeface="+mj-ea"/>
                <a:cs typeface="+mj-cs"/>
              </a:defRPr>
            </a:lvl1pPr>
          </a:lstStyle>
          <a:p>
            <a:pPr>
              <a:spcBef>
                <a:spcPts val="600"/>
              </a:spcBef>
            </a:pPr>
            <a:r>
              <a:rPr lang="lv-LV" sz="3200" dirty="0" smtClean="0">
                <a:latin typeface="Arial" pitchFamily="34" charset="0"/>
                <a:cs typeface="Arial" pitchFamily="34" charset="0"/>
              </a:rPr>
              <a:t>Izklaides raidījumi</a:t>
            </a:r>
            <a:endParaRPr lang="lv-LV" sz="3200" dirty="0">
              <a:latin typeface="Arial" pitchFamily="34" charset="0"/>
              <a:cs typeface="Arial" pitchFamily="34" charset="0"/>
            </a:endParaRPr>
          </a:p>
        </p:txBody>
      </p:sp>
      <p:pic>
        <p:nvPicPr>
          <p:cNvPr id="12" name="Picture 11"/>
          <p:cNvPicPr>
            <a:picLocks noChangeAspect="1"/>
          </p:cNvPicPr>
          <p:nvPr/>
        </p:nvPicPr>
        <p:blipFill rotWithShape="1">
          <a:blip r:embed="rId2">
            <a:extLst>
              <a:ext uri="{BEBA8EAE-BF5A-486C-A8C5-ECC9F3942E4B}">
                <a14:imgProps xmlns:a14="http://schemas.microsoft.com/office/drawing/2010/main">
                  <a14:imgLayer r:embed="rId3">
                    <a14:imgEffect>
                      <a14:backgroundRemoval t="1087" b="81522" l="0" r="51460">
                        <a14:foregroundMark x1="6569" y1="50000" x2="6569" y2="50000"/>
                      </a14:backgroundRemoval>
                    </a14:imgEffect>
                  </a14:imgLayer>
                </a14:imgProps>
              </a:ext>
              <a:ext uri="{28A0092B-C50C-407E-A947-70E740481C1C}">
                <a14:useLocalDpi xmlns:a14="http://schemas.microsoft.com/office/drawing/2010/main" val="0"/>
              </a:ext>
            </a:extLst>
          </a:blip>
          <a:srcRect r="48540" b="19022"/>
          <a:stretch/>
        </p:blipFill>
        <p:spPr bwMode="auto">
          <a:xfrm>
            <a:off x="5673080" y="1052736"/>
            <a:ext cx="922628" cy="974976"/>
          </a:xfrm>
          <a:prstGeom prst="rect">
            <a:avLst/>
          </a:prstGeom>
          <a:noFill/>
          <a:ln>
            <a:noFill/>
          </a:ln>
        </p:spPr>
      </p:pic>
    </p:spTree>
    <p:extLst>
      <p:ext uri="{BB962C8B-B14F-4D97-AF65-F5344CB8AC3E}">
        <p14:creationId xmlns:p14="http://schemas.microsoft.com/office/powerpoint/2010/main" val="2819002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138336"/>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198731" y="404664"/>
            <a:ext cx="8996307" cy="5976664"/>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r>
              <a:rPr lang="lv-LV" sz="1200" i="1" dirty="0" smtClean="0">
                <a:solidFill>
                  <a:schemeClr val="tx2"/>
                </a:solidFill>
                <a:latin typeface="Arial" pitchFamily="34" charset="0"/>
                <a:cs typeface="Arial" pitchFamily="34" charset="0"/>
              </a:rPr>
              <a:t>«Man patīk tie importētie – «</a:t>
            </a:r>
            <a:r>
              <a:rPr lang="lv-LV" sz="1200" i="1" dirty="0" err="1" smtClean="0">
                <a:solidFill>
                  <a:schemeClr val="tx2"/>
                </a:solidFill>
                <a:latin typeface="Arial" pitchFamily="34" charset="0"/>
                <a:cs typeface="Arial" pitchFamily="34" charset="0"/>
              </a:rPr>
              <a:t>Takeši</a:t>
            </a:r>
            <a:r>
              <a:rPr lang="lv-LV" sz="1200" i="1" dirty="0" smtClean="0">
                <a:solidFill>
                  <a:schemeClr val="tx2"/>
                </a:solidFill>
                <a:latin typeface="Arial" pitchFamily="34" charset="0"/>
                <a:cs typeface="Arial" pitchFamily="34" charset="0"/>
              </a:rPr>
              <a:t> pils», «Amerikāņu </a:t>
            </a:r>
            <a:r>
              <a:rPr lang="lv-LV" sz="1200" i="1" dirty="0" err="1" smtClean="0">
                <a:solidFill>
                  <a:schemeClr val="tx2"/>
                </a:solidFill>
                <a:latin typeface="Arial" pitchFamily="34" charset="0"/>
                <a:cs typeface="Arial" pitchFamily="34" charset="0"/>
              </a:rPr>
              <a:t>ņindzjas</a:t>
            </a:r>
            <a:r>
              <a:rPr lang="lv-LV" sz="1200" i="1" dirty="0" smtClean="0">
                <a:solidFill>
                  <a:schemeClr val="tx2"/>
                </a:solidFill>
                <a:latin typeface="Arial" pitchFamily="34" charset="0"/>
                <a:cs typeface="Arial" pitchFamily="34" charset="0"/>
              </a:rPr>
              <a:t>. (...) reizēm ienāk doma, ka varētu arī Latvijā ko līdzīgu organizēt.»</a:t>
            </a:r>
          </a:p>
          <a:p>
            <a:pPr algn="ctr">
              <a:spcBef>
                <a:spcPts val="600"/>
              </a:spcBef>
            </a:pPr>
            <a:r>
              <a:rPr lang="lv-LV" sz="1200" i="1" dirty="0" smtClean="0">
                <a:solidFill>
                  <a:schemeClr val="tx2"/>
                </a:solidFill>
                <a:latin typeface="Arial" pitchFamily="34" charset="0"/>
                <a:cs typeface="Arial" pitchFamily="34" charset="0"/>
              </a:rPr>
              <a:t>«Krievu un amerikāņu šovos var redzēt, cik lielas ir tās zāles, gaismas. Viņi ir tik labi izveidojuši skatuvi, gaismas. Viņi ir tik labi pastrādājuši un padomājuši, kā iegūt skatītāja simpātiju. (...) Latvija ir maza, maz naudiņas, tāpēc viss ir tik maziņš.»</a:t>
            </a:r>
          </a:p>
          <a:p>
            <a:pPr algn="ctr">
              <a:spcBef>
                <a:spcPts val="600"/>
              </a:spcBef>
            </a:pPr>
            <a:r>
              <a:rPr lang="lv-LV" sz="1200" i="1" dirty="0" smtClean="0">
                <a:solidFill>
                  <a:schemeClr val="tx2"/>
                </a:solidFill>
                <a:latin typeface="Arial" pitchFamily="34" charset="0"/>
                <a:cs typeface="Arial" pitchFamily="34" charset="0"/>
              </a:rPr>
              <a:t>«Runājot par Latvijas šoviem, ar katru gadu viņi kļūst arvien nekvalitatīvāki.»</a:t>
            </a:r>
          </a:p>
          <a:p>
            <a:pPr algn="ctr">
              <a:spcBef>
                <a:spcPts val="600"/>
              </a:spcBef>
            </a:pPr>
            <a:r>
              <a:rPr lang="lv-LV" sz="1200" i="1" dirty="0" smtClean="0">
                <a:solidFill>
                  <a:schemeClr val="tx2"/>
                </a:solidFill>
                <a:latin typeface="Arial" pitchFamily="34" charset="0"/>
                <a:cs typeface="Arial" pitchFamily="34" charset="0"/>
              </a:rPr>
              <a:t>«Pēdējais, kas var būt bija interesantais..., laikam nebiju vēl dzimis. Neatceros, kas ir bijis interesants pa TV3.»</a:t>
            </a:r>
          </a:p>
          <a:p>
            <a:pPr algn="ctr">
              <a:spcBef>
                <a:spcPts val="600"/>
              </a:spcBef>
            </a:pPr>
            <a:r>
              <a:rPr lang="lv-LV" sz="1200" i="1" dirty="0" smtClean="0">
                <a:solidFill>
                  <a:schemeClr val="tx2"/>
                </a:solidFill>
                <a:latin typeface="Arial" pitchFamily="34" charset="0"/>
                <a:cs typeface="Arial" pitchFamily="34" charset="0"/>
              </a:rPr>
              <a:t>«(...) piekrītu, ka mums tie šovi nav skatāmi. Mēs paši cenšamies skatīties Anglijas, Amerikas un Eiropas tie trīs x, kas ir.»</a:t>
            </a:r>
          </a:p>
          <a:p>
            <a:pPr algn="ctr">
              <a:spcBef>
                <a:spcPts val="600"/>
              </a:spcBef>
            </a:pPr>
            <a:r>
              <a:rPr lang="lv-LV" sz="1200" i="1" dirty="0" smtClean="0">
                <a:solidFill>
                  <a:schemeClr val="tx2"/>
                </a:solidFill>
                <a:latin typeface="Arial" pitchFamily="34" charset="0"/>
                <a:cs typeface="Arial" pitchFamily="34" charset="0"/>
              </a:rPr>
              <a:t>«Kad es biju ieslēgusi pirmo raidījumu «Netīrās dejas», laikam. Ak, mans dievs! Es laikam pēc piecām minūtēm no tām šausmām izslēdzu ārā. Drausmas!»</a:t>
            </a:r>
          </a:p>
          <a:p>
            <a:pPr algn="ctr">
              <a:spcBef>
                <a:spcPts val="600"/>
              </a:spcBef>
            </a:pPr>
            <a:r>
              <a:rPr lang="lv-LV" sz="1200" i="1" dirty="0" smtClean="0">
                <a:solidFill>
                  <a:schemeClr val="tx2"/>
                </a:solidFill>
                <a:latin typeface="Arial" pitchFamily="34" charset="0"/>
                <a:cs typeface="Arial" pitchFamily="34" charset="0"/>
              </a:rPr>
              <a:t>«Man patīk «Mana dziesma», kur tas Rešetins un Dagmāra. Man tas liekas tāds dabisks un nesamākslots.»</a:t>
            </a:r>
          </a:p>
          <a:p>
            <a:pPr algn="ctr">
              <a:spcBef>
                <a:spcPts val="600"/>
              </a:spcBef>
            </a:pPr>
            <a:r>
              <a:rPr lang="lv-LV" sz="1200" i="1" dirty="0" smtClean="0">
                <a:solidFill>
                  <a:schemeClr val="tx2"/>
                </a:solidFill>
                <a:latin typeface="Arial" pitchFamily="34" charset="0"/>
                <a:cs typeface="Arial" pitchFamily="34" charset="0"/>
              </a:rPr>
              <a:t>«(...) praktiski visi Latvijas izklaides raidījumi man nepatīk. Varētu teikt, ka «Dzintara dziesmas» man patīk. Var nobalsot (...). Viss pārējais ir nolaizīts no citiem. Un vizuāli... Kā to tā labāk pateikt? Zemā līmenī.»</a:t>
            </a:r>
          </a:p>
          <a:p>
            <a:pPr algn="ctr">
              <a:spcBef>
                <a:spcPts val="600"/>
              </a:spcBef>
            </a:pPr>
            <a:endParaRPr lang="lv-LV" sz="1200" i="1" dirty="0" smtClean="0">
              <a:solidFill>
                <a:schemeClr val="tx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34</a:t>
            </a:fld>
            <a:endParaRPr lang="uk-UA" dirty="0"/>
          </a:p>
        </p:txBody>
      </p:sp>
    </p:spTree>
    <p:extLst>
      <p:ext uri="{BB962C8B-B14F-4D97-AF65-F5344CB8AC3E}">
        <p14:creationId xmlns:p14="http://schemas.microsoft.com/office/powerpoint/2010/main" val="11440522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476672"/>
            <a:ext cx="8915400" cy="914400"/>
          </a:xfrm>
        </p:spPr>
        <p:txBody>
          <a:bodyPr anchor="t">
            <a:normAutofit/>
          </a:bodyPr>
          <a:lstStyle/>
          <a:p>
            <a:r>
              <a:rPr lang="lv-LV" sz="3200" dirty="0" smtClean="0">
                <a:latin typeface="Arial" pitchFamily="34" charset="0"/>
                <a:cs typeface="Arial" pitchFamily="34" charset="0"/>
              </a:rPr>
              <a:t>Sporta raidījumi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35</a:t>
            </a:fld>
            <a:endParaRPr lang="uk-UA" dirty="0"/>
          </a:p>
        </p:txBody>
      </p:sp>
      <p:sp>
        <p:nvSpPr>
          <p:cNvPr id="3" name="Content Placeholder 2"/>
          <p:cNvSpPr>
            <a:spLocks noGrp="1"/>
          </p:cNvSpPr>
          <p:nvPr>
            <p:ph idx="1"/>
          </p:nvPr>
        </p:nvSpPr>
        <p:spPr>
          <a:xfrm>
            <a:off x="272480" y="1340768"/>
            <a:ext cx="9217024" cy="4208930"/>
          </a:xfrm>
        </p:spPr>
        <p:txBody>
          <a:bodyPr>
            <a:noAutofit/>
          </a:bodyPr>
          <a:lstStyle/>
          <a:p>
            <a:pPr lvl="0" rtl="0">
              <a:spcBef>
                <a:spcPts val="800"/>
              </a:spcBef>
            </a:pPr>
            <a:r>
              <a:rPr lang="lv-LV" sz="1400" baseline="0" dirty="0" smtClean="0">
                <a:latin typeface="Arial" pitchFamily="34" charset="0"/>
                <a:cs typeface="Arial" pitchFamily="34" charset="0"/>
              </a:rPr>
              <a:t>Apmierināti ar sporta pārraižu un raidījumu piedāvājumu ir tā auditorijas daļa, kuri izmanto maksas kanālu pieslēgumu (sporta TV paketes). Savukārt tie, kuri skatās  bezmaksas TV kanālus ir ierobežoti izvēlē.</a:t>
            </a:r>
            <a:r>
              <a:rPr lang="lv-LV" sz="1400" dirty="0" smtClean="0">
                <a:latin typeface="Arial" pitchFamily="34" charset="0"/>
                <a:cs typeface="Arial" pitchFamily="34" charset="0"/>
              </a:rPr>
              <a:t> Tādējādi kaut ir p</a:t>
            </a:r>
            <a:r>
              <a:rPr lang="lv-LV" sz="1400" baseline="0" dirty="0" smtClean="0">
                <a:latin typeface="Arial" pitchFamily="34" charset="0"/>
                <a:cs typeface="Arial" pitchFamily="34" charset="0"/>
              </a:rPr>
              <a:t>ieejami daudzveidīgi sporta pārraižu TV kanāli, tomēr tie ir par atsevišķu samaksu un pieejami tikai  maksātspējīgajiem</a:t>
            </a:r>
            <a:r>
              <a:rPr lang="lv-LV" sz="1400" dirty="0">
                <a:latin typeface="Arial" pitchFamily="34" charset="0"/>
                <a:cs typeface="Arial" pitchFamily="34" charset="0"/>
              </a:rPr>
              <a:t> </a:t>
            </a:r>
            <a:r>
              <a:rPr lang="lv-LV" sz="1400" dirty="0" smtClean="0">
                <a:latin typeface="Arial" pitchFamily="34" charset="0"/>
                <a:cs typeface="Arial" pitchFamily="34" charset="0"/>
              </a:rPr>
              <a:t>skatītājiem.</a:t>
            </a:r>
            <a:endParaRPr lang="lv-LV" sz="1400" dirty="0">
              <a:latin typeface="Arial" pitchFamily="34" charset="0"/>
              <a:cs typeface="Arial" pitchFamily="34" charset="0"/>
            </a:endParaRPr>
          </a:p>
          <a:p>
            <a:pPr lvl="0" rtl="0">
              <a:spcBef>
                <a:spcPts val="800"/>
              </a:spcBef>
            </a:pPr>
            <a:r>
              <a:rPr lang="lv-LV" sz="1400" dirty="0" smtClean="0">
                <a:latin typeface="Arial" pitchFamily="34" charset="0"/>
                <a:cs typeface="Arial" pitchFamily="34" charset="0"/>
              </a:rPr>
              <a:t>Bezmaksas un pamata paku TV pieslēgumu abonētājiem nav pieejamas visas interesējošās aktuālākās sporta spēļu translācijas, tiešraides, ierobežots sporta veidu piedāvājums (netranslē rallijus, motokrosus, boksa sacensības, MMA)</a:t>
            </a:r>
            <a:endParaRPr lang="lv-LV" sz="1400" dirty="0">
              <a:latin typeface="Arial" pitchFamily="34" charset="0"/>
              <a:cs typeface="Arial" pitchFamily="34" charset="0"/>
            </a:endParaRPr>
          </a:p>
          <a:p>
            <a:pPr lvl="0">
              <a:spcBef>
                <a:spcPts val="800"/>
              </a:spcBef>
            </a:pPr>
            <a:r>
              <a:rPr lang="lv-LV" sz="1400" baseline="0" dirty="0" smtClean="0">
                <a:latin typeface="Arial" pitchFamily="34" charset="0"/>
                <a:cs typeface="Arial" pitchFamily="34" charset="0"/>
              </a:rPr>
              <a:t>Piedāvāto sporta kanālu vidū kopumā  pietrūkst atsevišķa TV kanāla, kas veltīts tieši Latvijas sportam, personīgiem stāstiem par sportistiem. Auditorijas</a:t>
            </a:r>
            <a:r>
              <a:rPr lang="lv-LV" sz="1400" dirty="0" smtClean="0">
                <a:latin typeface="Arial" pitchFamily="34" charset="0"/>
                <a:cs typeface="Arial" pitchFamily="34" charset="0"/>
              </a:rPr>
              <a:t> skatījumā </a:t>
            </a:r>
            <a:r>
              <a:rPr lang="en-US" sz="1400" dirty="0" smtClean="0">
                <a:latin typeface="Arial" pitchFamily="34" charset="0"/>
                <a:cs typeface="Arial" pitchFamily="34" charset="0"/>
              </a:rPr>
              <a:t>p</a:t>
            </a:r>
            <a:r>
              <a:rPr lang="lv-LV" sz="1400" dirty="0" smtClean="0">
                <a:latin typeface="Arial" pitchFamily="34" charset="0"/>
                <a:cs typeface="Arial" pitchFamily="34" charset="0"/>
              </a:rPr>
              <a:t>ar </a:t>
            </a:r>
            <a:r>
              <a:rPr lang="lv-LV" sz="1400" dirty="0">
                <a:latin typeface="Arial" pitchFamily="34" charset="0"/>
                <a:cs typeface="Arial" pitchFamily="34" charset="0"/>
              </a:rPr>
              <a:t>maz </a:t>
            </a:r>
            <a:r>
              <a:rPr lang="lv-LV" sz="1400" dirty="0" smtClean="0">
                <a:latin typeface="Arial" pitchFamily="34" charset="0"/>
                <a:cs typeface="Arial" pitchFamily="34" charset="0"/>
              </a:rPr>
              <a:t>tiek translēti pasākumi ar latviešu sportistu dalību un arī pasākumi, kuros piedalās zemāka ranga sportisti, vai vietējie, skolēnu, jauniešu sporta pasākumi un sacensības.</a:t>
            </a:r>
            <a:endParaRPr lang="lv-LV" sz="1400" baseline="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Kritiku saņem TV kanāls «Sportacentrs TV» par zemas kvalitātes tehnisko risinājumu, trūkumiem sižetu veidošanā - </a:t>
            </a:r>
            <a:r>
              <a:rPr lang="lv-LV" sz="1400" i="1" baseline="0" dirty="0" smtClean="0">
                <a:latin typeface="Arial" pitchFamily="34" charset="0"/>
                <a:cs typeface="Arial" pitchFamily="34" charset="0"/>
              </a:rPr>
              <a:t>«Viņiem (Sportacentrs TV) nav tā rocība tāda, lai varētu atļauties to darīt kvalitatīvi. Tīri kadrējums, sižeta veidojums, tehniskā daļa viņiem ļoti pieklibo. Man kā skatītājam nepatīk skatīties.» </a:t>
            </a:r>
          </a:p>
          <a:p>
            <a:pPr lvl="0" rtl="0">
              <a:spcBef>
                <a:spcPts val="800"/>
              </a:spcBef>
            </a:pPr>
            <a:r>
              <a:rPr lang="lv-LV" sz="1400" baseline="0" dirty="0" smtClean="0">
                <a:latin typeface="Arial" pitchFamily="34" charset="0"/>
                <a:cs typeface="Arial" pitchFamily="34" charset="0"/>
              </a:rPr>
              <a:t>Vispozitīvāk vērtēti ir sporta raidījumi - «</a:t>
            </a:r>
            <a:r>
              <a:rPr lang="lv-LV" sz="1400" baseline="0" dirty="0" err="1" smtClean="0">
                <a:latin typeface="Arial" pitchFamily="34" charset="0"/>
                <a:cs typeface="Arial" pitchFamily="34" charset="0"/>
              </a:rPr>
              <a:t>Overtime</a:t>
            </a:r>
            <a:r>
              <a:rPr lang="lv-LV" sz="1400" baseline="0" dirty="0" smtClean="0">
                <a:latin typeface="Arial" pitchFamily="34" charset="0"/>
                <a:cs typeface="Arial" pitchFamily="34" charset="0"/>
              </a:rPr>
              <a:t>» un «Sporta studija», kas spēj ieinteresēt un piesaistīt skatītāju ne tikai ar faktiem, bet arī gaumīgiem jokiem un interesantām intervijām.</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Kritiski vērtējumi ir par sporta komentētāju profesionalitāti  – pietrūkst spēles gaitas analīzes, savlaicīgi, spēles notikumiem atbilstoši komentāri. Tādējādi, pamatojoties uz neapmierinātību ar vietējo komentētāju darbu, daļa respondentu sporta spēļu tiešraides izvēlas skatīties Krievijas TV kanālos.</a:t>
            </a:r>
            <a:endParaRPr lang="lv-LV" sz="1400" baseline="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Kā trūkums tiek minēti vēli sporta pārraižu raidlaiki, kas attur no šo raidījumu skatīšanās (piemēram, autosporta pārraides) </a:t>
            </a:r>
            <a:endParaRPr lang="lv-LV" sz="1400" baseline="0" dirty="0">
              <a:latin typeface="Arial" pitchFamily="34" charset="0"/>
              <a:cs typeface="Arial" pitchFamily="34" charset="0"/>
            </a:endParaRPr>
          </a:p>
        </p:txBody>
      </p:sp>
    </p:spTree>
    <p:extLst>
      <p:ext uri="{BB962C8B-B14F-4D97-AF65-F5344CB8AC3E}">
        <p14:creationId xmlns:p14="http://schemas.microsoft.com/office/powerpoint/2010/main" val="21491363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64" y="188640"/>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128464" y="332656"/>
            <a:ext cx="9037991" cy="5976664"/>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lv-LV" sz="1200" i="1" dirty="0" smtClean="0">
                <a:solidFill>
                  <a:schemeClr val="tx2"/>
                </a:solidFill>
                <a:latin typeface="Arial" pitchFamily="34" charset="0"/>
                <a:cs typeface="Arial" pitchFamily="34" charset="0"/>
              </a:rPr>
              <a:t>«Tad. Kad notiek Pasaules kauss motokrosā, viņu praktiski nekur nerāda. Tāpat arī rallija čempionāts. Viņu jau fragmentāri tikai ziņās rādīja.»</a:t>
            </a:r>
          </a:p>
          <a:p>
            <a:pPr algn="ctr">
              <a:spcBef>
                <a:spcPts val="600"/>
              </a:spcBef>
            </a:pPr>
            <a:r>
              <a:rPr lang="lv-LV" sz="1200" i="1" dirty="0" smtClean="0">
                <a:solidFill>
                  <a:schemeClr val="tx2"/>
                </a:solidFill>
                <a:latin typeface="Arial" pitchFamily="34" charset="0"/>
                <a:cs typeface="Arial" pitchFamily="34" charset="0"/>
              </a:rPr>
              <a:t>«Es apbrīnoju Latvijas televīziju (...) par to, kā viņi izvēlas prioritātes, tā vietā, lai parādītu mūsējās sportistes </a:t>
            </a:r>
            <a:r>
              <a:rPr lang="lv-LV" sz="1200" i="1" dirty="0" err="1" smtClean="0">
                <a:solidFill>
                  <a:schemeClr val="tx2"/>
                </a:solidFill>
                <a:latin typeface="Arial" pitchFamily="34" charset="0"/>
                <a:cs typeface="Arial" pitchFamily="34" charset="0"/>
              </a:rPr>
              <a:t>Kohas</a:t>
            </a:r>
            <a:r>
              <a:rPr lang="lv-LV" sz="1200" i="1" dirty="0" smtClean="0">
                <a:solidFill>
                  <a:schemeClr val="tx2"/>
                </a:solidFill>
                <a:latin typeface="Arial" pitchFamily="34" charset="0"/>
                <a:cs typeface="Arial" pitchFamily="34" charset="0"/>
              </a:rPr>
              <a:t> startu, bet rāda basketbola spēli Lietuva-Brazīlija.»</a:t>
            </a:r>
          </a:p>
          <a:p>
            <a:pPr algn="ctr">
              <a:spcBef>
                <a:spcPts val="600"/>
              </a:spcBef>
            </a:pPr>
            <a:r>
              <a:rPr lang="lv-LV" sz="1200" i="1" dirty="0" smtClean="0">
                <a:solidFill>
                  <a:schemeClr val="tx2"/>
                </a:solidFill>
                <a:latin typeface="Arial" pitchFamily="34" charset="0"/>
                <a:cs typeface="Arial" pitchFamily="34" charset="0"/>
              </a:rPr>
              <a:t>«(...) mūsu sportam pietrūkst to pašu aizkulišu rādīšana. (...) elementāra palepošanās ar to, ka viņi vispār mums ir.»</a:t>
            </a:r>
          </a:p>
          <a:p>
            <a:pPr algn="ctr">
              <a:spcBef>
                <a:spcPts val="600"/>
              </a:spcBef>
            </a:pPr>
            <a:r>
              <a:rPr lang="lv-LV" sz="1200" i="1" dirty="0" smtClean="0">
                <a:solidFill>
                  <a:schemeClr val="tx2"/>
                </a:solidFill>
                <a:latin typeface="Arial" pitchFamily="34" charset="0"/>
                <a:cs typeface="Arial" pitchFamily="34" charset="0"/>
              </a:rPr>
              <a:t>«Paskatoties, kā Latvijas </a:t>
            </a:r>
            <a:r>
              <a:rPr lang="lv-LV" sz="1200" i="1" dirty="0">
                <a:solidFill>
                  <a:schemeClr val="tx2"/>
                </a:solidFill>
                <a:latin typeface="Arial" pitchFamily="34" charset="0"/>
                <a:cs typeface="Arial" pitchFamily="34" charset="0"/>
              </a:rPr>
              <a:t>Televīzija translē to </a:t>
            </a:r>
            <a:r>
              <a:rPr lang="lv-LV" sz="1200" i="1" dirty="0" smtClean="0">
                <a:solidFill>
                  <a:schemeClr val="tx2"/>
                </a:solidFill>
                <a:latin typeface="Arial" pitchFamily="34" charset="0"/>
                <a:cs typeface="Arial" pitchFamily="34" charset="0"/>
              </a:rPr>
              <a:t>visu, viņi diezgan primitīvā valodā runā, ir profesionalitātes trūkums.»</a:t>
            </a:r>
          </a:p>
          <a:p>
            <a:pPr algn="ctr">
              <a:spcBef>
                <a:spcPts val="600"/>
              </a:spcBef>
            </a:pPr>
            <a:r>
              <a:rPr lang="lv-LV" sz="1200" i="1" dirty="0" smtClean="0">
                <a:solidFill>
                  <a:schemeClr val="tx2"/>
                </a:solidFill>
                <a:latin typeface="Arial" pitchFamily="34" charset="0"/>
                <a:cs typeface="Arial" pitchFamily="34" charset="0"/>
              </a:rPr>
              <a:t>«(...) ļoti žēl, ka Jākobsons nekomentē. Jo pārējie, kas ir nākuši vietā, viņiem nav tas. Viņi tā nemāk.»</a:t>
            </a:r>
          </a:p>
          <a:p>
            <a:pPr algn="ctr">
              <a:spcBef>
                <a:spcPts val="600"/>
              </a:spcBef>
            </a:pPr>
            <a:r>
              <a:rPr lang="lv-LV" sz="1200" i="1" dirty="0" smtClean="0">
                <a:solidFill>
                  <a:schemeClr val="tx2"/>
                </a:solidFill>
                <a:latin typeface="Arial" pitchFamily="34" charset="0"/>
                <a:cs typeface="Arial" pitchFamily="34" charset="0"/>
              </a:rPr>
              <a:t>«Jūs skatāties, piemēram, Porziņģi internetā? Kā komentē amerikāņi? (...) Un tagad kā mums tas notiek? Vai tad mums nav </a:t>
            </a:r>
            <a:r>
              <a:rPr lang="lv-LV" sz="1200" i="1" dirty="0" err="1" smtClean="0">
                <a:solidFill>
                  <a:schemeClr val="tx2"/>
                </a:solidFill>
                <a:latin typeface="Arial" pitchFamily="34" charset="0"/>
                <a:cs typeface="Arial" pitchFamily="34" charset="0"/>
              </a:rPr>
              <a:t>Bertāni</a:t>
            </a:r>
            <a:r>
              <a:rPr lang="lv-LV" sz="1200" i="1" dirty="0" smtClean="0">
                <a:solidFill>
                  <a:schemeClr val="tx2"/>
                </a:solidFill>
                <a:latin typeface="Arial" pitchFamily="34" charset="0"/>
                <a:cs typeface="Arial" pitchFamily="34" charset="0"/>
              </a:rPr>
              <a:t>, vai mums vēl kaut kādi spēlētāji? Vienkārši mums tās sporta ziņas ir </a:t>
            </a:r>
            <a:r>
              <a:rPr lang="lv-LV" sz="1200" i="1" dirty="0" err="1" smtClean="0">
                <a:solidFill>
                  <a:schemeClr val="tx2"/>
                </a:solidFill>
                <a:latin typeface="Arial" pitchFamily="34" charset="0"/>
                <a:cs typeface="Arial" pitchFamily="34" charset="0"/>
              </a:rPr>
              <a:t>herņa</a:t>
            </a:r>
            <a:r>
              <a:rPr lang="lv-LV" sz="1200" i="1" dirty="0" smtClean="0">
                <a:solidFill>
                  <a:schemeClr val="tx2"/>
                </a:solidFill>
                <a:latin typeface="Arial" pitchFamily="34" charset="0"/>
                <a:cs typeface="Arial" pitchFamily="34" charset="0"/>
              </a:rPr>
              <a:t> kaut kāda»</a:t>
            </a:r>
          </a:p>
        </p:txBody>
      </p:sp>
      <p:sp>
        <p:nvSpPr>
          <p:cNvPr id="3" name="Slide Number Placeholder 2"/>
          <p:cNvSpPr>
            <a:spLocks noGrp="1"/>
          </p:cNvSpPr>
          <p:nvPr>
            <p:ph type="sldNum" sz="quarter" idx="12"/>
          </p:nvPr>
        </p:nvSpPr>
        <p:spPr/>
        <p:txBody>
          <a:bodyPr/>
          <a:lstStyle/>
          <a:p>
            <a:fld id="{EFD5DF2B-31B7-4DA8-8CF8-BD8BF404E814}" type="slidenum">
              <a:rPr lang="uk-UA" smtClean="0"/>
              <a:pPr/>
              <a:t>36</a:t>
            </a:fld>
            <a:endParaRPr lang="uk-UA" dirty="0"/>
          </a:p>
        </p:txBody>
      </p:sp>
    </p:spTree>
    <p:extLst>
      <p:ext uri="{BB962C8B-B14F-4D97-AF65-F5344CB8AC3E}">
        <p14:creationId xmlns:p14="http://schemas.microsoft.com/office/powerpoint/2010/main" val="39250783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498376"/>
            <a:ext cx="8915400" cy="914400"/>
          </a:xfrm>
        </p:spPr>
        <p:txBody>
          <a:bodyPr anchor="t">
            <a:normAutofit/>
          </a:bodyPr>
          <a:lstStyle/>
          <a:p>
            <a:r>
              <a:rPr lang="lv-LV" sz="3200" dirty="0" smtClean="0">
                <a:latin typeface="Arial" pitchFamily="34" charset="0"/>
                <a:cs typeface="Arial" pitchFamily="34" charset="0"/>
              </a:rPr>
              <a:t>Sociālpolitiskie/analītiskie raidījumi 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37</a:t>
            </a:fld>
            <a:endParaRPr lang="uk-UA" dirty="0"/>
          </a:p>
        </p:txBody>
      </p:sp>
      <p:sp>
        <p:nvSpPr>
          <p:cNvPr id="3" name="Content Placeholder 2"/>
          <p:cNvSpPr>
            <a:spLocks noGrp="1"/>
          </p:cNvSpPr>
          <p:nvPr>
            <p:ph idx="1"/>
          </p:nvPr>
        </p:nvSpPr>
        <p:spPr>
          <a:xfrm>
            <a:off x="488504" y="1340768"/>
            <a:ext cx="8496944" cy="5256584"/>
          </a:xfrm>
        </p:spPr>
        <p:txBody>
          <a:bodyPr>
            <a:normAutofit/>
          </a:bodyPr>
          <a:lstStyle/>
          <a:p>
            <a:pPr lvl="0" rtl="0">
              <a:spcBef>
                <a:spcPts val="800"/>
              </a:spcBef>
            </a:pPr>
            <a:r>
              <a:rPr lang="lv-LV" sz="1400" baseline="0" dirty="0" smtClean="0">
                <a:latin typeface="Arial" pitchFamily="34" charset="0"/>
                <a:cs typeface="Arial" pitchFamily="34" charset="0"/>
              </a:rPr>
              <a:t>To respondentu vidū, kuri skatās sociālpolitiskos/analītiskos raidījumus, vērojama tendence (gan latviešu, gan krievu valodā runājošo starpā) informācijas salīdzināšanai skatīties sociālpolitiskos/analītiskos raidījumus gan vietējos TV kanālos, gan Krievijas TV kanālos (RTR, «</a:t>
            </a:r>
            <a:r>
              <a:rPr lang="ru-RU" sz="1400" baseline="0" dirty="0" smtClean="0">
                <a:latin typeface="Arial" pitchFamily="34" charset="0"/>
                <a:cs typeface="Arial" pitchFamily="34" charset="0"/>
              </a:rPr>
              <a:t>Вести недели</a:t>
            </a:r>
            <a:r>
              <a:rPr lang="lv-LV" sz="1400" baseline="0" dirty="0" smtClean="0">
                <a:latin typeface="Arial" pitchFamily="34" charset="0"/>
                <a:cs typeface="Arial" pitchFamily="34" charset="0"/>
              </a:rPr>
              <a:t>»</a:t>
            </a:r>
            <a:r>
              <a:rPr lang="ru-RU" sz="1400" baseline="0" dirty="0" smtClean="0">
                <a:latin typeface="Arial" pitchFamily="34" charset="0"/>
                <a:cs typeface="Arial" pitchFamily="34" charset="0"/>
              </a:rPr>
              <a:t>)</a:t>
            </a:r>
            <a:r>
              <a:rPr lang="lv-LV" sz="1400" baseline="0" dirty="0" smtClean="0">
                <a:latin typeface="Arial" pitchFamily="34" charset="0"/>
                <a:cs typeface="Arial" pitchFamily="34" charset="0"/>
              </a:rPr>
              <a:t>. </a:t>
            </a:r>
          </a:p>
          <a:p>
            <a:pPr lvl="0" rtl="0">
              <a:spcBef>
                <a:spcPts val="800"/>
              </a:spcBef>
            </a:pPr>
            <a:r>
              <a:rPr lang="lv-LV" sz="1400" dirty="0" smtClean="0">
                <a:latin typeface="Arial" pitchFamily="34" charset="0"/>
                <a:cs typeface="Arial" pitchFamily="34" charset="0"/>
              </a:rPr>
              <a:t>Arvien biežāk respondenti atzīst, ka labprāt papildus jaunākās ziņas un komentārus skatās arī ārvalstu </a:t>
            </a:r>
            <a:r>
              <a:rPr lang="mr-IN" sz="1400" dirty="0" smtClean="0">
                <a:latin typeface="Arial" pitchFamily="34" charset="0"/>
                <a:cs typeface="Arial" pitchFamily="34" charset="0"/>
              </a:rPr>
              <a:t>–</a:t>
            </a:r>
            <a:r>
              <a:rPr lang="lv-LV" sz="1400" dirty="0" smtClean="0">
                <a:latin typeface="Arial" pitchFamily="34" charset="0"/>
                <a:cs typeface="Arial" pitchFamily="34" charset="0"/>
              </a:rPr>
              <a:t> BBC, CNN un </a:t>
            </a:r>
            <a:r>
              <a:rPr lang="lv-LV" sz="1400" dirty="0" err="1" smtClean="0">
                <a:latin typeface="Arial" pitchFamily="34" charset="0"/>
                <a:cs typeface="Arial" pitchFamily="34" charset="0"/>
              </a:rPr>
              <a:t>Euronews</a:t>
            </a:r>
            <a:r>
              <a:rPr lang="lv-LV" sz="1400" dirty="0" smtClean="0">
                <a:latin typeface="Arial" pitchFamily="34" charset="0"/>
                <a:cs typeface="Arial" pitchFamily="34" charset="0"/>
              </a:rPr>
              <a:t>.</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Tajā pašā laikā daļa respondentu norobežojas  (jo īpaši krieviski runājošo daļā) un neskatās sociālpolitiskos/analītiskos raidījumus</a:t>
            </a:r>
            <a:r>
              <a:rPr lang="lv-LV" sz="1400" dirty="0" smtClean="0">
                <a:latin typeface="Arial" pitchFamily="34" charset="0"/>
                <a:cs typeface="Arial" pitchFamily="34" charset="0"/>
              </a:rPr>
              <a:t>. </a:t>
            </a:r>
            <a:r>
              <a:rPr lang="en-US" sz="1400" dirty="0" smtClean="0">
                <a:latin typeface="Arial" pitchFamily="34" charset="0"/>
                <a:cs typeface="Arial" pitchFamily="34" charset="0"/>
              </a:rPr>
              <a:t>T</a:t>
            </a:r>
            <a:r>
              <a:rPr lang="lv-LV" sz="1400" dirty="0" err="1" smtClean="0">
                <a:latin typeface="Arial" pitchFamily="34" charset="0"/>
                <a:cs typeface="Arial" pitchFamily="34" charset="0"/>
              </a:rPr>
              <a:t>ādējādi</a:t>
            </a:r>
            <a:r>
              <a:rPr lang="lv-LV" sz="1400" dirty="0" smtClean="0">
                <a:latin typeface="Arial" pitchFamily="34" charset="0"/>
                <a:cs typeface="Arial" pitchFamily="34" charset="0"/>
              </a:rPr>
              <a:t> </a:t>
            </a:r>
            <a:r>
              <a:rPr lang="lv-LV" sz="1400" baseline="0" dirty="0" smtClean="0">
                <a:latin typeface="Arial" pitchFamily="34" charset="0"/>
                <a:cs typeface="Arial" pitchFamily="34" charset="0"/>
              </a:rPr>
              <a:t>cenšas sevi pasargāt no negatīvas informācijas, ”</a:t>
            </a:r>
            <a:r>
              <a:rPr lang="lv-LV" sz="1400" i="1" baseline="0" dirty="0" smtClean="0">
                <a:latin typeface="Arial" pitchFamily="34" charset="0"/>
                <a:cs typeface="Arial" pitchFamily="34" charset="0"/>
              </a:rPr>
              <a:t>nervu bojāšanas</a:t>
            </a:r>
            <a:r>
              <a:rPr lang="lv-LV" sz="1400" baseline="0" dirty="0" smtClean="0">
                <a:latin typeface="Arial" pitchFamily="34" charset="0"/>
                <a:cs typeface="Arial" pitchFamily="34" charset="0"/>
              </a:rPr>
              <a:t>”.  </a:t>
            </a:r>
            <a:r>
              <a:rPr lang="lv-LV" sz="1400" dirty="0">
                <a:latin typeface="Arial" pitchFamily="34" charset="0"/>
                <a:cs typeface="Arial" pitchFamily="34" charset="0"/>
              </a:rPr>
              <a:t>S</a:t>
            </a:r>
            <a:r>
              <a:rPr lang="lv-LV" sz="1400" baseline="0" dirty="0" smtClean="0">
                <a:latin typeface="Arial" pitchFamily="34" charset="0"/>
                <a:cs typeface="Arial" pitchFamily="34" charset="0"/>
              </a:rPr>
              <a:t>avukārt citi zaudējuši ticību politiķiem, tādēļ nevēlās savu laiku veltīt  šāda formāta raidījumiem - </a:t>
            </a:r>
            <a:r>
              <a:rPr lang="lv-LV" sz="1400" i="1" baseline="0" dirty="0" smtClean="0">
                <a:latin typeface="Arial" pitchFamily="34" charset="0"/>
                <a:cs typeface="Arial" pitchFamily="34" charset="0"/>
              </a:rPr>
              <a:t>«viņi tik runā un runā, bet rezultāta nav nekāda»</a:t>
            </a:r>
            <a:r>
              <a:rPr lang="lv-LV" sz="1400" baseline="0" dirty="0" smtClean="0">
                <a:latin typeface="Arial" pitchFamily="34" charset="0"/>
                <a:cs typeface="Arial" pitchFamily="34" charset="0"/>
              </a:rPr>
              <a:t>. </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Gados jaunāki respondenti neskatās vai reti skatās sociālpolitiskos/analītiskos raidījumus, jo prioritāri izvēlas informāciju saņemt interneta vietnēs, drukātajā presē.</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Skatīšanās paradumus raksturo selektīva izvēle – skatās, miksējot dažādus raidījumus/TV kanālus un izvēlas tikai tos, kur ieinteresē tēmas vai personības, nevis noteiktus raidījumus.</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Raidījumu izvēlē būtiska nozīme ir raidījuma vadītāja personībai – pozitīvi tiek vērtēti tie, kuri nebaidās būt tieši, uzdot provokatīvus jautājumus (J.Domburs, K.Streips, </a:t>
            </a:r>
            <a:r>
              <a:rPr lang="lv-LV" sz="1400" baseline="0" dirty="0" err="1" smtClean="0">
                <a:latin typeface="Arial" pitchFamily="34" charset="0"/>
                <a:cs typeface="Arial" pitchFamily="34" charset="0"/>
              </a:rPr>
              <a:t>A.Bogustovs</a:t>
            </a:r>
            <a:r>
              <a:rPr lang="lv-LV" sz="1400" baseline="0" dirty="0" smtClean="0">
                <a:latin typeface="Arial" pitchFamily="34" charset="0"/>
                <a:cs typeface="Arial" pitchFamily="34" charset="0"/>
              </a:rPr>
              <a:t>). Raidījumu vadītāju profesionalitāte tiek vērtēta pēc spējas </a:t>
            </a:r>
            <a:r>
              <a:rPr lang="lv-LV" sz="1400" i="1" baseline="0" dirty="0" smtClean="0">
                <a:latin typeface="Arial" pitchFamily="34" charset="0"/>
                <a:cs typeface="Arial" pitchFamily="34" charset="0"/>
              </a:rPr>
              <a:t>«atvērt atklātībai un saņemt atbildes». </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Tajā pat laikā respondenti norāda, ka žurnālistu, raidījumu vadītāju viedokļiem nebūtu jāizskan - būtiski ieņemt neitrālu, starpnieka pozīciju, neizsakot, neuzspiežot savu pārliecību- </a:t>
            </a:r>
            <a:r>
              <a:rPr lang="lv-LV" sz="1400" i="1" baseline="0" dirty="0" smtClean="0">
                <a:latin typeface="Arial" pitchFamily="34" charset="0"/>
                <a:cs typeface="Arial" pitchFamily="34" charset="0"/>
              </a:rPr>
              <a:t>«(...) viņi (žurnālisti), centās ieņemt kaut kādu pusi. Mediju uzdevums tomēr ir informēt cilvēku, nevis noskaņot par vai pret.»</a:t>
            </a:r>
            <a:endParaRPr lang="lv-LV" sz="1400" dirty="0">
              <a:latin typeface="Arial" pitchFamily="34" charset="0"/>
              <a:cs typeface="Arial" pitchFamily="34" charset="0"/>
            </a:endParaRPr>
          </a:p>
        </p:txBody>
      </p:sp>
    </p:spTree>
    <p:extLst>
      <p:ext uri="{BB962C8B-B14F-4D97-AF65-F5344CB8AC3E}">
        <p14:creationId xmlns:p14="http://schemas.microsoft.com/office/powerpoint/2010/main" val="30972716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498376"/>
            <a:ext cx="8915400" cy="914400"/>
          </a:xfrm>
        </p:spPr>
        <p:txBody>
          <a:bodyPr anchor="t">
            <a:normAutofit/>
          </a:bodyPr>
          <a:lstStyle/>
          <a:p>
            <a:r>
              <a:rPr lang="lv-LV" sz="3200" dirty="0" smtClean="0">
                <a:latin typeface="Arial" pitchFamily="34" charset="0"/>
                <a:cs typeface="Arial" pitchFamily="34" charset="0"/>
              </a:rPr>
              <a:t>Sociālpolitiskie/analītiskie raidījumi II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38</a:t>
            </a:fld>
            <a:endParaRPr lang="uk-UA" dirty="0"/>
          </a:p>
        </p:txBody>
      </p:sp>
      <p:sp>
        <p:nvSpPr>
          <p:cNvPr id="6" name="Content Placeholder 3"/>
          <p:cNvSpPr txBox="1">
            <a:spLocks/>
          </p:cNvSpPr>
          <p:nvPr/>
        </p:nvSpPr>
        <p:spPr>
          <a:xfrm>
            <a:off x="488504" y="1647964"/>
            <a:ext cx="8778180" cy="4517340"/>
          </a:xfrm>
          <a:prstGeom prst="rect">
            <a:avLst/>
          </a:prstGeom>
          <a:ln w="57150" cmpd="sng">
            <a:solidFill>
              <a:schemeClr val="accent3">
                <a:lumMod val="50000"/>
              </a:schemeClr>
            </a:solidFill>
            <a:prstDash val="sysDash"/>
          </a:ln>
        </p:spPr>
        <p:txBody>
          <a:bodyPr vert="horz" lIns="91440" tIns="45720" rIns="91440" bIns="45720" rtlCol="0">
            <a:noAutofit/>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spcBef>
                <a:spcPts val="800"/>
              </a:spcBef>
              <a:buFont typeface="Wingdings 2" pitchFamily="18" charset="2"/>
              <a:buNone/>
            </a:pPr>
            <a:endParaRPr lang="lv-LV" sz="1400" u="sng" dirty="0" smtClean="0">
              <a:latin typeface="Arial" pitchFamily="34" charset="0"/>
              <a:cs typeface="Arial" pitchFamily="34" charset="0"/>
            </a:endParaRP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«Nekā personīga</a:t>
            </a:r>
            <a:r>
              <a:rPr lang="lv-LV" sz="1400" u="sng" dirty="0" smtClean="0">
                <a:latin typeface="Arial" pitchFamily="34" charset="0"/>
                <a:cs typeface="Arial" pitchFamily="34" charset="0"/>
              </a:rPr>
              <a:t>» </a:t>
            </a:r>
            <a:r>
              <a:rPr lang="lv-LV" sz="1400" dirty="0" smtClean="0">
                <a:latin typeface="Arial" pitchFamily="34" charset="0"/>
                <a:cs typeface="Arial" pitchFamily="34" charset="0"/>
              </a:rPr>
              <a:t>– atmasko, interesanti temati, tādi, kas citos raidījumos netiek pētīti;</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«Preses klubs</a:t>
            </a:r>
            <a:r>
              <a:rPr lang="lv-LV" sz="1400" u="sng" dirty="0" smtClean="0">
                <a:latin typeface="Arial" pitchFamily="34" charset="0"/>
                <a:cs typeface="Arial" pitchFamily="34" charset="0"/>
              </a:rPr>
              <a:t>» </a:t>
            </a:r>
            <a:r>
              <a:rPr lang="lv-LV" sz="1400" dirty="0" smtClean="0">
                <a:latin typeface="Arial" pitchFamily="34" charset="0"/>
                <a:cs typeface="Arial" pitchFamily="34" charset="0"/>
              </a:rPr>
              <a:t>– interesants, jo atšķirīgāks formāts, salīdzinot ar līdzīga satura raidījumiem;</a:t>
            </a:r>
          </a:p>
          <a:p>
            <a:pPr>
              <a:spcBef>
                <a:spcPts val="800"/>
              </a:spcBef>
              <a:buClr>
                <a:schemeClr val="accent3">
                  <a:lumMod val="75000"/>
                </a:schemeClr>
              </a:buClr>
              <a:buFont typeface="Wingdings" charset="2"/>
              <a:buChar char=""/>
            </a:pPr>
            <a:r>
              <a:rPr lang="lv-LV" sz="1400" u="sng" dirty="0" smtClean="0">
                <a:latin typeface="Arial" pitchFamily="34" charset="0"/>
                <a:cs typeface="Arial" pitchFamily="34" charset="0"/>
              </a:rPr>
              <a:t>«</a:t>
            </a:r>
            <a:r>
              <a:rPr lang="lv-LV" sz="1400" b="1" u="sng" dirty="0" smtClean="0">
                <a:latin typeface="Arial" pitchFamily="34" charset="0"/>
                <a:cs typeface="Arial" pitchFamily="34" charset="0"/>
              </a:rPr>
              <a:t>Aizliegtais paņēmiens» </a:t>
            </a:r>
            <a:r>
              <a:rPr lang="lv-LV" sz="1400" dirty="0" smtClean="0">
                <a:latin typeface="Arial" pitchFamily="34" charset="0"/>
                <a:cs typeface="Arial" pitchFamily="34" charset="0"/>
              </a:rPr>
              <a:t>– intriģējošs, aizraujošs veids, kā tiek pasniegta informācija;</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«1:1» </a:t>
            </a:r>
            <a:r>
              <a:rPr lang="lv-LV" sz="1400" dirty="0" smtClean="0">
                <a:latin typeface="Arial" pitchFamily="34" charset="0"/>
                <a:cs typeface="Arial" pitchFamily="34" charset="0"/>
              </a:rPr>
              <a:t>- tiek aicinātas sabiedrībā zināmas personības ar interesantiem   personība, kas piedalās.  interesantas personības tiek aicinātas (J.Rubenis, J.Krūmiņš);</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«Tieša runa» </a:t>
            </a:r>
            <a:r>
              <a:rPr lang="lv-LV" sz="1400" dirty="0" smtClean="0">
                <a:latin typeface="Arial" pitchFamily="34" charset="0"/>
                <a:cs typeface="Arial" pitchFamily="34" charset="0"/>
              </a:rPr>
              <a:t>– raidījumu vadītāji spēj izvilināt viedokļus, saņemt atbildes uz visiem jautājumiem;</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TV kanāls Rīga24, «Globuss» </a:t>
            </a:r>
            <a:r>
              <a:rPr lang="lv-LV" sz="1400" dirty="0" smtClean="0">
                <a:latin typeface="Arial" pitchFamily="34" charset="0"/>
                <a:cs typeface="Arial" pitchFamily="34" charset="0"/>
              </a:rPr>
              <a:t>- bez cenzūras, politiski neitrāli;</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«Preses klubs» </a:t>
            </a:r>
            <a:r>
              <a:rPr lang="lv-LV" sz="1400" dirty="0" smtClean="0">
                <a:latin typeface="Arial" pitchFamily="34" charset="0"/>
                <a:cs typeface="Arial" pitchFamily="34" charset="0"/>
              </a:rPr>
              <a:t>– vadītāji prot radīt atbrīvojošu atmosfēru, kas atraisa politiķus;</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«De Facto» </a:t>
            </a:r>
            <a:r>
              <a:rPr lang="lv-LV" sz="1400" dirty="0" smtClean="0">
                <a:latin typeface="Arial" pitchFamily="34" charset="0"/>
                <a:cs typeface="Arial" pitchFamily="34" charset="0"/>
              </a:rPr>
              <a:t>- īsi, kodolīgi par galveno;</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К барьеру</a:t>
            </a:r>
            <a:r>
              <a:rPr lang="lv-LV" sz="1400" b="1" u="sng" dirty="0" smtClean="0">
                <a:latin typeface="Arial" pitchFamily="34" charset="0"/>
                <a:cs typeface="Arial" pitchFamily="34" charset="0"/>
              </a:rPr>
              <a:t>» </a:t>
            </a:r>
            <a:r>
              <a:rPr lang="lv-LV" sz="1400" dirty="0" smtClean="0">
                <a:latin typeface="Arial" pitchFamily="34" charset="0"/>
                <a:cs typeface="Arial" pitchFamily="34" charset="0"/>
              </a:rPr>
              <a:t>– pretstata konfrontējošos politiskos spēkus;</a:t>
            </a:r>
          </a:p>
          <a:p>
            <a:pPr>
              <a:spcBef>
                <a:spcPts val="800"/>
              </a:spcBef>
              <a:buClr>
                <a:schemeClr val="accent3">
                  <a:lumMod val="75000"/>
                </a:schemeClr>
              </a:buClr>
              <a:buFont typeface="Wingdings" charset="2"/>
              <a:buChar char=""/>
            </a:pPr>
            <a:r>
              <a:rPr lang="lv-LV" sz="1400" b="1" u="sng" dirty="0" smtClean="0">
                <a:latin typeface="Arial" pitchFamily="34" charset="0"/>
                <a:cs typeface="Arial" pitchFamily="34" charset="0"/>
              </a:rPr>
              <a:t>«Vēlais ar Streipu</a:t>
            </a:r>
            <a:r>
              <a:rPr lang="lv-LV" sz="1400" b="1" dirty="0" smtClean="0">
                <a:latin typeface="Arial" pitchFamily="34" charset="0"/>
                <a:cs typeface="Arial" pitchFamily="34" charset="0"/>
              </a:rPr>
              <a:t>» </a:t>
            </a:r>
            <a:r>
              <a:rPr lang="lv-LV" sz="1400" dirty="0" smtClean="0">
                <a:latin typeface="Arial" pitchFamily="34" charset="0"/>
                <a:cs typeface="Arial" pitchFamily="34" charset="0"/>
              </a:rPr>
              <a:t>– profesionāls, harizmātisks vadītājs, informē par jaunumiem, vēsturiskiem faktiem;</a:t>
            </a:r>
          </a:p>
          <a:p>
            <a:pPr>
              <a:spcBef>
                <a:spcPts val="800"/>
              </a:spcBef>
              <a:buClr>
                <a:schemeClr val="accent3">
                  <a:lumMod val="75000"/>
                </a:schemeClr>
              </a:buClr>
              <a:buFont typeface="Wingdings" charset="2"/>
              <a:buChar char=""/>
            </a:pPr>
            <a:r>
              <a:rPr lang="lv-LV" sz="1400" u="sng" dirty="0" smtClean="0">
                <a:latin typeface="Arial" pitchFamily="34" charset="0"/>
                <a:cs typeface="Arial" pitchFamily="34" charset="0"/>
              </a:rPr>
              <a:t>Latvijas Televīzija </a:t>
            </a:r>
            <a:r>
              <a:rPr lang="lv-LV" sz="1400" dirty="0" smtClean="0">
                <a:latin typeface="Arial" pitchFamily="34" charset="0"/>
                <a:cs typeface="Arial" pitchFamily="34" charset="0"/>
              </a:rPr>
              <a:t>– objektīvākas, neitrālākas informācijas sniedzēja.</a:t>
            </a:r>
            <a:endParaRPr lang="lv-LV" sz="1400" dirty="0">
              <a:latin typeface="Arial" pitchFamily="34" charset="0"/>
              <a:cs typeface="Arial" pitchFamily="34" charset="0"/>
            </a:endParaRPr>
          </a:p>
        </p:txBody>
      </p:sp>
      <p:pic>
        <p:nvPicPr>
          <p:cNvPr id="8" name="Picture 7"/>
          <p:cNvPicPr>
            <a:picLocks noChangeAspect="1"/>
          </p:cNvPicPr>
          <p:nvPr/>
        </p:nvPicPr>
        <p:blipFill rotWithShape="1">
          <a:blip r:embed="rId3">
            <a:extLst>
              <a:ext uri="{BEBA8EAE-BF5A-486C-A8C5-ECC9F3942E4B}">
                <a14:imgProps xmlns:a14="http://schemas.microsoft.com/office/drawing/2010/main">
                  <a14:imgLayer r:embed="rId4">
                    <a14:imgEffect>
                      <a14:backgroundRemoval t="1087" b="81522" l="0" r="51460">
                        <a14:foregroundMark x1="6569" y1="50000" x2="6569" y2="50000"/>
                      </a14:backgroundRemoval>
                    </a14:imgEffect>
                  </a14:imgLayer>
                </a14:imgProps>
              </a:ext>
              <a:ext uri="{28A0092B-C50C-407E-A947-70E740481C1C}">
                <a14:useLocalDpi xmlns:a14="http://schemas.microsoft.com/office/drawing/2010/main" val="0"/>
              </a:ext>
            </a:extLst>
          </a:blip>
          <a:srcRect r="48540" b="19022"/>
          <a:stretch/>
        </p:blipFill>
        <p:spPr bwMode="auto">
          <a:xfrm>
            <a:off x="8265368" y="1676764"/>
            <a:ext cx="922628" cy="974976"/>
          </a:xfrm>
          <a:prstGeom prst="rect">
            <a:avLst/>
          </a:prstGeom>
          <a:noFill/>
          <a:ln>
            <a:noFill/>
          </a:ln>
        </p:spPr>
      </p:pic>
      <p:sp>
        <p:nvSpPr>
          <p:cNvPr id="9" name="Rectangle 8"/>
          <p:cNvSpPr/>
          <p:nvPr/>
        </p:nvSpPr>
        <p:spPr>
          <a:xfrm>
            <a:off x="344488" y="1124744"/>
            <a:ext cx="7056784" cy="523220"/>
          </a:xfrm>
          <a:prstGeom prst="rect">
            <a:avLst/>
          </a:prstGeom>
        </p:spPr>
        <p:txBody>
          <a:bodyPr wrap="square">
            <a:spAutoFit/>
          </a:bodyPr>
          <a:lstStyle/>
          <a:p>
            <a:r>
              <a:rPr lang="lv-LV" sz="1400" dirty="0">
                <a:solidFill>
                  <a:schemeClr val="bg1"/>
                </a:solidFill>
                <a:latin typeface="Arial" pitchFamily="34" charset="0"/>
                <a:cs typeface="Arial" pitchFamily="34" charset="0"/>
              </a:rPr>
              <a:t>Runājot par </a:t>
            </a:r>
            <a:r>
              <a:rPr lang="lv-LV" sz="1400" dirty="0" smtClean="0">
                <a:solidFill>
                  <a:schemeClr val="bg1"/>
                </a:solidFill>
                <a:latin typeface="Arial" pitchFamily="34" charset="0"/>
                <a:cs typeface="Arial" pitchFamily="34" charset="0"/>
              </a:rPr>
              <a:t>sociālpolitiskiem raidījumiem</a:t>
            </a:r>
            <a:r>
              <a:rPr lang="lv-LV" sz="1400" dirty="0">
                <a:solidFill>
                  <a:schemeClr val="bg1"/>
                </a:solidFill>
                <a:latin typeface="Arial" pitchFamily="34" charset="0"/>
                <a:cs typeface="Arial" pitchFamily="34" charset="0"/>
              </a:rPr>
              <a:t>, pozitīvu raksturojumu saņēma sekojoši šī žanra pārstāvji: </a:t>
            </a:r>
          </a:p>
        </p:txBody>
      </p:sp>
    </p:spTree>
    <p:extLst>
      <p:ext uri="{BB962C8B-B14F-4D97-AF65-F5344CB8AC3E}">
        <p14:creationId xmlns:p14="http://schemas.microsoft.com/office/powerpoint/2010/main" val="27306118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188640"/>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188640"/>
            <a:ext cx="8924299" cy="6120680"/>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spcBef>
                <a:spcPts val="600"/>
              </a:spcBef>
            </a:pPr>
            <a:r>
              <a:rPr lang="lv-LV" sz="1200" i="1" dirty="0" smtClean="0">
                <a:solidFill>
                  <a:schemeClr val="tx2"/>
                </a:solidFill>
                <a:latin typeface="Arial" pitchFamily="34" charset="0"/>
                <a:cs typeface="Arial" pitchFamily="34" charset="0"/>
              </a:rPr>
              <a:t>«Bija raidījums pa LTV1 «1:1», to reizēm paskatos. Bet tas ir atkarīgs no tā, kas par politiķi tur sēž, ne visi ir interesanti.»</a:t>
            </a:r>
          </a:p>
          <a:p>
            <a:pPr algn="ctr">
              <a:spcBef>
                <a:spcPts val="600"/>
              </a:spcBef>
            </a:pPr>
            <a:r>
              <a:rPr lang="lv-LV" sz="1200" i="1" dirty="0" smtClean="0">
                <a:solidFill>
                  <a:schemeClr val="tx2"/>
                </a:solidFill>
                <a:latin typeface="Arial" pitchFamily="34" charset="0"/>
                <a:cs typeface="Arial" pitchFamily="34" charset="0"/>
              </a:rPr>
              <a:t>«Neatceros nosaukumu. Streips vada, viņš ļoti labi vada. Viņš pareizi runā (...). Viņš pareizi uzdod jautājumus tiem, ko intervē.»</a:t>
            </a:r>
          </a:p>
          <a:p>
            <a:pPr algn="ctr">
              <a:spcBef>
                <a:spcPts val="600"/>
              </a:spcBef>
            </a:pPr>
            <a:r>
              <a:rPr lang="lv-LV" sz="1200" i="1" dirty="0" smtClean="0">
                <a:solidFill>
                  <a:schemeClr val="tx2"/>
                </a:solidFill>
                <a:latin typeface="Arial" pitchFamily="34" charset="0"/>
                <a:cs typeface="Arial" pitchFamily="34" charset="0"/>
              </a:rPr>
              <a:t>«Nekā personīga» citreiz interesants. Kad viņi atmasko, vai arī bāž degunu, kur citi to nebāž. Ir interesanti paskatīties citreiz.»</a:t>
            </a:r>
          </a:p>
          <a:p>
            <a:pPr algn="ctr">
              <a:spcBef>
                <a:spcPts val="600"/>
              </a:spcBef>
            </a:pPr>
            <a:r>
              <a:rPr lang="lv-LV" sz="1200" i="1" dirty="0" smtClean="0">
                <a:solidFill>
                  <a:schemeClr val="tx2"/>
                </a:solidFill>
                <a:latin typeface="Arial" pitchFamily="34" charset="0"/>
                <a:cs typeface="Arial" pitchFamily="34" charset="0"/>
              </a:rPr>
              <a:t>««1:1» es skatos tikai tad, ja tā personība man liekas interesanta.»</a:t>
            </a:r>
          </a:p>
          <a:p>
            <a:pPr algn="ctr">
              <a:spcBef>
                <a:spcPts val="600"/>
              </a:spcBef>
            </a:pPr>
            <a:r>
              <a:rPr lang="lv-LV" sz="1200" i="1" dirty="0" smtClean="0">
                <a:solidFill>
                  <a:schemeClr val="tx2"/>
                </a:solidFill>
                <a:latin typeface="Arial" pitchFamily="34" charset="0"/>
                <a:cs typeface="Arial" pitchFamily="34" charset="0"/>
              </a:rPr>
              <a:t>«Man patīk, ko Ansis </a:t>
            </a:r>
            <a:r>
              <a:rPr lang="lv-LV" sz="1200" i="1" dirty="0" err="1" smtClean="0">
                <a:solidFill>
                  <a:schemeClr val="tx2"/>
                </a:solidFill>
                <a:latin typeface="Arial" pitchFamily="34" charset="0"/>
                <a:cs typeface="Arial" pitchFamily="34" charset="0"/>
              </a:rPr>
              <a:t>Bogustovs</a:t>
            </a:r>
            <a:r>
              <a:rPr lang="lv-LV" sz="1200" i="1" dirty="0" smtClean="0">
                <a:solidFill>
                  <a:schemeClr val="tx2"/>
                </a:solidFill>
                <a:latin typeface="Arial" pitchFamily="34" charset="0"/>
                <a:cs typeface="Arial" pitchFamily="34" charset="0"/>
              </a:rPr>
              <a:t> vada. Laikam tas tiešums, arī neucinās.»</a:t>
            </a:r>
          </a:p>
          <a:p>
            <a:pPr algn="ctr">
              <a:spcBef>
                <a:spcPts val="600"/>
              </a:spcBef>
            </a:pPr>
            <a:r>
              <a:rPr lang="lv-LV" sz="1200" i="1" dirty="0" smtClean="0">
                <a:solidFill>
                  <a:schemeClr val="tx2"/>
                </a:solidFill>
                <a:latin typeface="Arial" pitchFamily="34" charset="0"/>
                <a:cs typeface="Arial" pitchFamily="34" charset="0"/>
              </a:rPr>
              <a:t>«Ļoti patīk, kad vadītājs jums necenšas uzspiest savu viedokli, bet atrodas neitrālajā pusē.»</a:t>
            </a:r>
          </a:p>
          <a:p>
            <a:pPr algn="ctr">
              <a:spcBef>
                <a:spcPts val="600"/>
              </a:spcBef>
            </a:pPr>
            <a:r>
              <a:rPr lang="lv-LV" sz="1200" i="1" dirty="0" smtClean="0">
                <a:solidFill>
                  <a:schemeClr val="tx2"/>
                </a:solidFill>
                <a:latin typeface="Arial" pitchFamily="34" charset="0"/>
                <a:cs typeface="Arial" pitchFamily="34" charset="0"/>
              </a:rPr>
              <a:t>«Arī skatoties Krievijas raidījumus, tu saproti, ka pastāv dažādi viedokļi. Ukrainas kanālos redzi kaut ko pavisam citādāku. Kad ir dažādi viedokļi, pa vidu dzimst patiesība.»</a:t>
            </a:r>
          </a:p>
        </p:txBody>
      </p:sp>
      <p:sp>
        <p:nvSpPr>
          <p:cNvPr id="3" name="Slide Number Placeholder 2"/>
          <p:cNvSpPr>
            <a:spLocks noGrp="1"/>
          </p:cNvSpPr>
          <p:nvPr>
            <p:ph type="sldNum" sz="quarter" idx="12"/>
          </p:nvPr>
        </p:nvSpPr>
        <p:spPr/>
        <p:txBody>
          <a:bodyPr/>
          <a:lstStyle/>
          <a:p>
            <a:fld id="{EFD5DF2B-31B7-4DA8-8CF8-BD8BF404E814}" type="slidenum">
              <a:rPr lang="uk-UA" smtClean="0"/>
              <a:pPr/>
              <a:t>39</a:t>
            </a:fld>
            <a:endParaRPr lang="uk-UA" dirty="0"/>
          </a:p>
        </p:txBody>
      </p:sp>
    </p:spTree>
    <p:extLst>
      <p:ext uri="{BB962C8B-B14F-4D97-AF65-F5344CB8AC3E}">
        <p14:creationId xmlns:p14="http://schemas.microsoft.com/office/powerpoint/2010/main" val="121712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560" y="476672"/>
            <a:ext cx="8215444" cy="1044388"/>
          </a:xfrm>
        </p:spPr>
        <p:txBody>
          <a:bodyPr>
            <a:normAutofit/>
          </a:bodyPr>
          <a:lstStyle/>
          <a:p>
            <a:r>
              <a:rPr lang="lv-LV" sz="3200" dirty="0" smtClean="0">
                <a:latin typeface="Arial" pitchFamily="34" charset="0"/>
                <a:cs typeface="Arial" pitchFamily="34" charset="0"/>
              </a:rPr>
              <a:t>Tehniskā informācija</a:t>
            </a:r>
            <a:endParaRPr lang="lv-LV" sz="3200" dirty="0">
              <a:latin typeface="Arial" pitchFamily="34" charset="0"/>
              <a:cs typeface="Arial" pitchFamily="34" charset="0"/>
            </a:endParaRPr>
          </a:p>
        </p:txBody>
      </p:sp>
      <p:pic>
        <p:nvPicPr>
          <p:cNvPr id="23" name="Picture 22"/>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632520" y="4725144"/>
            <a:ext cx="432048" cy="432048"/>
          </a:xfrm>
          <a:prstGeom prst="rect">
            <a:avLst/>
          </a:prstGeom>
          <a:noFill/>
          <a:ln>
            <a:noFill/>
          </a:ln>
        </p:spPr>
      </p:pic>
      <p:sp>
        <p:nvSpPr>
          <p:cNvPr id="27" name="Content Placeholder 3"/>
          <p:cNvSpPr>
            <a:spLocks noGrp="1"/>
          </p:cNvSpPr>
          <p:nvPr>
            <p:ph idx="1"/>
          </p:nvPr>
        </p:nvSpPr>
        <p:spPr>
          <a:xfrm>
            <a:off x="1208584" y="1700808"/>
            <a:ext cx="8568952" cy="4896544"/>
          </a:xfrm>
        </p:spPr>
        <p:txBody>
          <a:bodyPr>
            <a:normAutofit/>
          </a:bodyPr>
          <a:lstStyle/>
          <a:p>
            <a:pPr marL="0" indent="0">
              <a:buNone/>
            </a:pPr>
            <a:r>
              <a:rPr lang="lv-LV" sz="1600" b="1" dirty="0" smtClean="0">
                <a:latin typeface="Arial"/>
                <a:ea typeface="Tahoma" pitchFamily="34" charset="0"/>
                <a:cs typeface="Arial"/>
              </a:rPr>
              <a:t>Pētījuma </a:t>
            </a:r>
            <a:r>
              <a:rPr lang="lv-LV" sz="1600" b="1" dirty="0">
                <a:latin typeface="Arial" pitchFamily="34" charset="0"/>
                <a:cs typeface="Arial" pitchFamily="34" charset="0"/>
              </a:rPr>
              <a:t>veikšanas</a:t>
            </a:r>
            <a:r>
              <a:rPr lang="lv-LV" sz="1600" b="1" dirty="0">
                <a:latin typeface="Arial"/>
                <a:ea typeface="Tahoma" pitchFamily="34" charset="0"/>
                <a:cs typeface="Arial"/>
              </a:rPr>
              <a:t> </a:t>
            </a:r>
            <a:r>
              <a:rPr lang="lv-LV" sz="1600" b="1" dirty="0" smtClean="0">
                <a:latin typeface="Arial"/>
                <a:ea typeface="Tahoma" pitchFamily="34" charset="0"/>
                <a:cs typeface="Arial"/>
              </a:rPr>
              <a:t>metode: </a:t>
            </a:r>
            <a:r>
              <a:rPr lang="lv-LV" sz="1600" dirty="0">
                <a:latin typeface="Arial"/>
                <a:ea typeface="Tahoma" pitchFamily="34" charset="0"/>
                <a:cs typeface="Arial"/>
              </a:rPr>
              <a:t>Kvalitatīvais pētījums, fokusa grupu diskusijas (FGD</a:t>
            </a:r>
            <a:r>
              <a:rPr lang="lv-LV" sz="1600" dirty="0" smtClean="0">
                <a:latin typeface="Arial"/>
                <a:ea typeface="Tahoma" pitchFamily="34" charset="0"/>
                <a:cs typeface="Arial"/>
              </a:rPr>
              <a:t>) -5 gab.</a:t>
            </a:r>
          </a:p>
          <a:p>
            <a:pPr marL="0" indent="0">
              <a:buNone/>
            </a:pPr>
            <a:r>
              <a:rPr lang="lv-LV" sz="1600" b="1" dirty="0" smtClean="0">
                <a:latin typeface="Arial"/>
                <a:ea typeface="Tahoma" pitchFamily="34" charset="0"/>
                <a:cs typeface="Arial"/>
              </a:rPr>
              <a:t>Mērķa </a:t>
            </a:r>
            <a:r>
              <a:rPr lang="lv-LV" sz="1600" b="1" dirty="0">
                <a:latin typeface="Arial"/>
                <a:ea typeface="Tahoma" pitchFamily="34" charset="0"/>
                <a:cs typeface="Arial"/>
              </a:rPr>
              <a:t>grupa</a:t>
            </a:r>
            <a:r>
              <a:rPr lang="lv-LV" sz="1600" dirty="0">
                <a:latin typeface="Arial"/>
                <a:ea typeface="Tahoma" pitchFamily="34" charset="0"/>
                <a:cs typeface="Arial"/>
              </a:rPr>
              <a:t>: regulāri TV skatītāji. Katrā fokusa grupā  respondenti tika atlasīti atbilstoši</a:t>
            </a:r>
            <a:r>
              <a:rPr lang="cs-CZ" sz="1600" dirty="0">
                <a:latin typeface="Arial"/>
                <a:ea typeface="Tahoma" pitchFamily="34" charset="0"/>
                <a:cs typeface="Arial"/>
              </a:rPr>
              <a:t> </a:t>
            </a:r>
            <a:r>
              <a:rPr lang="lv-LV" sz="1600" dirty="0">
                <a:latin typeface="Arial"/>
                <a:ea typeface="Tahoma" pitchFamily="34" charset="0"/>
                <a:cs typeface="Arial"/>
              </a:rPr>
              <a:t>katra apgabala iedzīvotāju sociāldemogrāfiskajiem rādītājiem</a:t>
            </a:r>
            <a:r>
              <a:rPr lang="lv-LV" sz="1600" dirty="0" smtClean="0">
                <a:latin typeface="Arial"/>
                <a:ea typeface="Tahoma" pitchFamily="34" charset="0"/>
                <a:cs typeface="Arial"/>
              </a:rPr>
              <a:t>;</a:t>
            </a:r>
          </a:p>
          <a:p>
            <a:pPr marL="0" indent="0">
              <a:buNone/>
            </a:pPr>
            <a:r>
              <a:rPr lang="lv-LV" sz="1600" b="1" dirty="0" smtClean="0">
                <a:latin typeface="Arial"/>
                <a:ea typeface="Tahoma" pitchFamily="34" charset="0"/>
                <a:cs typeface="Arial"/>
              </a:rPr>
              <a:t>Ģeogrāfiskais </a:t>
            </a:r>
            <a:r>
              <a:rPr lang="lv-LV" sz="1600" b="1" dirty="0">
                <a:latin typeface="Arial"/>
                <a:ea typeface="Tahoma" pitchFamily="34" charset="0"/>
                <a:cs typeface="Arial"/>
              </a:rPr>
              <a:t>pārklājums: </a:t>
            </a:r>
            <a:endParaRPr lang="lv-LV" sz="1600" b="1" dirty="0" smtClean="0">
              <a:latin typeface="Arial"/>
              <a:ea typeface="Tahoma" pitchFamily="34" charset="0"/>
              <a:cs typeface="Arial"/>
            </a:endParaRPr>
          </a:p>
          <a:p>
            <a:pPr marL="581025" lvl="1" indent="-285750">
              <a:spcBef>
                <a:spcPts val="300"/>
              </a:spcBef>
            </a:pPr>
            <a:r>
              <a:rPr lang="lv-LV" sz="1600" dirty="0">
                <a:latin typeface="Arial"/>
                <a:ea typeface="Tahoma" pitchFamily="34" charset="0"/>
                <a:cs typeface="Arial"/>
              </a:rPr>
              <a:t>Rīga, pierīga; </a:t>
            </a:r>
          </a:p>
          <a:p>
            <a:pPr marL="581025" lvl="1" indent="-285750">
              <a:spcBef>
                <a:spcPts val="300"/>
              </a:spcBef>
            </a:pPr>
            <a:r>
              <a:rPr lang="lv-LV" sz="1600" dirty="0">
                <a:latin typeface="Arial"/>
                <a:ea typeface="Tahoma" pitchFamily="34" charset="0"/>
                <a:cs typeface="Arial"/>
              </a:rPr>
              <a:t>Vidzemes reģions</a:t>
            </a:r>
            <a:r>
              <a:rPr lang="lv-LV" sz="1600" dirty="0" smtClean="0">
                <a:latin typeface="Arial"/>
                <a:ea typeface="Tahoma" pitchFamily="34" charset="0"/>
                <a:cs typeface="Arial"/>
              </a:rPr>
              <a:t>;</a:t>
            </a:r>
          </a:p>
          <a:p>
            <a:pPr marL="581025" lvl="1" indent="-285750">
              <a:spcBef>
                <a:spcPts val="300"/>
              </a:spcBef>
            </a:pPr>
            <a:r>
              <a:rPr lang="lv-LV" sz="1600" dirty="0" smtClean="0">
                <a:latin typeface="Arial"/>
                <a:ea typeface="Tahoma" pitchFamily="34" charset="0"/>
                <a:cs typeface="Arial"/>
              </a:rPr>
              <a:t>Latgales </a:t>
            </a:r>
            <a:r>
              <a:rPr lang="lv-LV" sz="1600" dirty="0">
                <a:latin typeface="Arial"/>
                <a:ea typeface="Tahoma" pitchFamily="34" charset="0"/>
                <a:cs typeface="Arial"/>
              </a:rPr>
              <a:t>reģions; </a:t>
            </a:r>
            <a:endParaRPr lang="lv-LV" sz="1600" dirty="0" smtClean="0">
              <a:latin typeface="Arial"/>
              <a:ea typeface="Tahoma" pitchFamily="34" charset="0"/>
              <a:cs typeface="Arial"/>
            </a:endParaRPr>
          </a:p>
          <a:p>
            <a:pPr marL="581025" lvl="1" indent="-285750">
              <a:spcBef>
                <a:spcPts val="300"/>
              </a:spcBef>
            </a:pPr>
            <a:r>
              <a:rPr lang="lv-LV" sz="1600" dirty="0" smtClean="0">
                <a:latin typeface="Arial"/>
                <a:ea typeface="Tahoma" pitchFamily="34" charset="0"/>
                <a:cs typeface="Arial"/>
              </a:rPr>
              <a:t>Zemgales </a:t>
            </a:r>
            <a:r>
              <a:rPr lang="lv-LV" sz="1600" dirty="0">
                <a:latin typeface="Arial"/>
                <a:ea typeface="Tahoma" pitchFamily="34" charset="0"/>
                <a:cs typeface="Arial"/>
              </a:rPr>
              <a:t>reģions; </a:t>
            </a:r>
            <a:endParaRPr lang="lv-LV" sz="1600" dirty="0" smtClean="0">
              <a:latin typeface="Arial"/>
              <a:ea typeface="Tahoma" pitchFamily="34" charset="0"/>
              <a:cs typeface="Arial"/>
            </a:endParaRPr>
          </a:p>
          <a:p>
            <a:pPr marL="581025" lvl="1" indent="-285750">
              <a:spcBef>
                <a:spcPts val="300"/>
              </a:spcBef>
            </a:pPr>
            <a:r>
              <a:rPr lang="lv-LV" sz="1600" dirty="0" smtClean="0">
                <a:latin typeface="Arial"/>
                <a:ea typeface="Tahoma" pitchFamily="34" charset="0"/>
                <a:cs typeface="Arial"/>
              </a:rPr>
              <a:t>Kurzemes </a:t>
            </a:r>
            <a:r>
              <a:rPr lang="lv-LV" sz="1600" dirty="0">
                <a:latin typeface="Arial"/>
                <a:ea typeface="Tahoma" pitchFamily="34" charset="0"/>
                <a:cs typeface="Arial"/>
              </a:rPr>
              <a:t>reģions</a:t>
            </a:r>
            <a:r>
              <a:rPr lang="lv-LV" sz="1600" dirty="0" smtClean="0">
                <a:latin typeface="Arial"/>
                <a:ea typeface="Tahoma" pitchFamily="34" charset="0"/>
                <a:cs typeface="Arial"/>
              </a:rPr>
              <a:t>;</a:t>
            </a:r>
          </a:p>
          <a:p>
            <a:pPr marL="0" indent="0">
              <a:buNone/>
            </a:pPr>
            <a:r>
              <a:rPr lang="lv-LV" sz="1600" b="1" dirty="0" smtClean="0">
                <a:latin typeface="Arial"/>
                <a:ea typeface="Tahoma" pitchFamily="34" charset="0"/>
                <a:cs typeface="Arial"/>
              </a:rPr>
              <a:t>FGD </a:t>
            </a:r>
            <a:r>
              <a:rPr lang="lv-LV" sz="1600" b="1" dirty="0">
                <a:latin typeface="Arial"/>
                <a:ea typeface="Tahoma" pitchFamily="34" charset="0"/>
                <a:cs typeface="Arial"/>
              </a:rPr>
              <a:t>norises laiks: </a:t>
            </a:r>
            <a:r>
              <a:rPr lang="lv-LV" sz="1600" dirty="0">
                <a:latin typeface="Arial"/>
                <a:ea typeface="Tahoma" pitchFamily="34" charset="0"/>
                <a:cs typeface="Arial"/>
              </a:rPr>
              <a:t>2016. gada oktobris, </a:t>
            </a:r>
            <a:r>
              <a:rPr lang="lv-LV" sz="1600" dirty="0" smtClean="0">
                <a:latin typeface="Arial"/>
                <a:ea typeface="Tahoma" pitchFamily="34" charset="0"/>
                <a:cs typeface="Arial"/>
              </a:rPr>
              <a:t>novembris.</a:t>
            </a:r>
          </a:p>
          <a:p>
            <a:pPr marL="0" indent="0">
              <a:buNone/>
            </a:pPr>
            <a:r>
              <a:rPr lang="lv-LV" sz="1600" b="1" dirty="0" smtClean="0">
                <a:latin typeface="Arial"/>
                <a:ea typeface="Tahoma" pitchFamily="34" charset="0"/>
                <a:cs typeface="Arial"/>
              </a:rPr>
              <a:t>FGD </a:t>
            </a:r>
            <a:r>
              <a:rPr lang="lv-LV" sz="1600" b="1" dirty="0">
                <a:latin typeface="Arial"/>
                <a:ea typeface="Tahoma" pitchFamily="34" charset="0"/>
                <a:cs typeface="Arial"/>
              </a:rPr>
              <a:t>ilgums:  </a:t>
            </a:r>
            <a:r>
              <a:rPr lang="lv-LV" sz="1600" dirty="0">
                <a:latin typeface="Arial"/>
                <a:ea typeface="Tahoma" pitchFamily="34" charset="0"/>
                <a:cs typeface="Arial"/>
              </a:rPr>
              <a:t>~</a:t>
            </a:r>
            <a:r>
              <a:rPr lang="lv-LV" sz="1600" dirty="0" smtClean="0">
                <a:latin typeface="Arial"/>
                <a:ea typeface="Tahoma" pitchFamily="34" charset="0"/>
                <a:cs typeface="Arial"/>
              </a:rPr>
              <a:t>120 </a:t>
            </a:r>
            <a:r>
              <a:rPr lang="lv-LV" sz="1600" dirty="0">
                <a:latin typeface="Arial"/>
                <a:ea typeface="Tahoma" pitchFamily="34" charset="0"/>
                <a:cs typeface="Arial"/>
              </a:rPr>
              <a:t>min.</a:t>
            </a:r>
          </a:p>
        </p:txBody>
      </p:sp>
      <p:pic>
        <p:nvPicPr>
          <p:cNvPr id="28" name="Picture 2" descr="Men couple sitting on a table talking about busines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512" y="1484784"/>
            <a:ext cx="512479" cy="540256"/>
          </a:xfrm>
          <a:prstGeom prst="rect">
            <a:avLst/>
          </a:prstGeom>
          <a:noFill/>
          <a:extLst>
            <a:ext uri="{909E8E84-426E-40dd-AFC4-6F175D3DCCD1}">
              <a14:hiddenFill xmlns:a14="http://schemas.microsoft.com/office/drawing/2010/main" xmlns="">
                <a:solidFill>
                  <a:srgbClr val="FFFFFF"/>
                </a:solidFill>
              </a14:hiddenFill>
            </a:ext>
          </a:extLst>
        </p:spPr>
      </p:pic>
      <p:pic>
        <p:nvPicPr>
          <p:cNvPr id="30" name="Picture 29"/>
          <p:cNvPicPr>
            <a:picLocks noChangeAspect="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a:off x="560512" y="2132856"/>
            <a:ext cx="596776" cy="596776"/>
          </a:xfrm>
          <a:prstGeom prst="rect">
            <a:avLst/>
          </a:prstGeom>
          <a:noFill/>
          <a:ln>
            <a:noFill/>
          </a:ln>
        </p:spPr>
      </p:pic>
      <p:pic>
        <p:nvPicPr>
          <p:cNvPr id="31" name="Picture 30"/>
          <p:cNvPicPr>
            <a:picLocks noChangeAspect="1"/>
          </p:cNvPicPr>
          <p:nvPr/>
        </p:nvPicPr>
        <p:blipFill>
          <a:blip r:embed="rId6" cstate="print">
            <a:duotone>
              <a:schemeClr val="bg2">
                <a:shade val="45000"/>
                <a:satMod val="135000"/>
              </a:schemeClr>
              <a:prstClr val="white"/>
            </a:duotone>
            <a:extLst>
              <a:ext uri="{BEBA8EAE-BF5A-486C-A8C5-ECC9F3942E4B}">
                <a14:imgProps xmlns:a14="http://schemas.microsoft.com/office/drawing/2010/main">
                  <a14:imgLayer r:embed="rId7">
                    <a14:imgEffect>
                      <a14:backgroundRemoval t="0" b="100000" l="0" r="100000"/>
                    </a14:imgEffect>
                    <a14:imgEffect>
                      <a14:artisticPaintStrokes/>
                    </a14:imgEffect>
                  </a14:imgLayer>
                </a14:imgProps>
              </a:ext>
              <a:ext uri="{28A0092B-C50C-407E-A947-70E740481C1C}">
                <a14:useLocalDpi xmlns:a14="http://schemas.microsoft.com/office/drawing/2010/main" val="0"/>
              </a:ext>
            </a:extLst>
          </a:blip>
          <a:srcRect/>
          <a:stretch>
            <a:fillRect/>
          </a:stretch>
        </p:blipFill>
        <p:spPr bwMode="auto">
          <a:xfrm>
            <a:off x="560512" y="3429000"/>
            <a:ext cx="588066" cy="360040"/>
          </a:xfrm>
          <a:prstGeom prst="rect">
            <a:avLst/>
          </a:prstGeom>
          <a:noFill/>
          <a:ln>
            <a:noFill/>
          </a:ln>
        </p:spPr>
      </p:pic>
      <p:pic>
        <p:nvPicPr>
          <p:cNvPr id="32" name="Picture 31"/>
          <p:cNvPicPr>
            <a:picLocks noChangeAspect="1"/>
          </p:cNvPicPr>
          <p:nvPr/>
        </p:nvPicPr>
        <p:blipFill>
          <a:blip r:embed="rId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2520" y="5301208"/>
            <a:ext cx="452760" cy="452760"/>
          </a:xfrm>
          <a:prstGeom prst="rect">
            <a:avLst/>
          </a:prstGeom>
          <a:noFill/>
          <a:ln>
            <a:noFill/>
          </a:ln>
        </p:spPr>
      </p:pic>
      <p:sp>
        <p:nvSpPr>
          <p:cNvPr id="3" name="Slide Number Placeholder 2"/>
          <p:cNvSpPr>
            <a:spLocks noGrp="1"/>
          </p:cNvSpPr>
          <p:nvPr>
            <p:ph type="sldNum" sz="quarter" idx="12"/>
          </p:nvPr>
        </p:nvSpPr>
        <p:spPr/>
        <p:txBody>
          <a:bodyPr/>
          <a:lstStyle/>
          <a:p>
            <a:fld id="{EFD5DF2B-31B7-4DA8-8CF8-BD8BF404E814}" type="slidenum">
              <a:rPr lang="uk-UA" smtClean="0"/>
              <a:pPr/>
              <a:t>4</a:t>
            </a:fld>
            <a:endParaRPr lang="uk-UA" dirty="0"/>
          </a:p>
        </p:txBody>
      </p:sp>
    </p:spTree>
    <p:extLst>
      <p:ext uri="{BB962C8B-B14F-4D97-AF65-F5344CB8AC3E}">
        <p14:creationId xmlns:p14="http://schemas.microsoft.com/office/powerpoint/2010/main" val="30740091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548680"/>
            <a:ext cx="8915400" cy="914400"/>
          </a:xfrm>
        </p:spPr>
        <p:txBody>
          <a:bodyPr anchor="t">
            <a:normAutofit/>
          </a:bodyPr>
          <a:lstStyle/>
          <a:p>
            <a:r>
              <a:rPr lang="lv-LV" sz="3200" dirty="0" smtClean="0">
                <a:latin typeface="Arial" pitchFamily="34" charset="0"/>
                <a:cs typeface="Arial" pitchFamily="34" charset="0"/>
              </a:rPr>
              <a:t>Dzīves stila/padomu raidījumi 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40</a:t>
            </a:fld>
            <a:endParaRPr lang="uk-UA" dirty="0"/>
          </a:p>
        </p:txBody>
      </p:sp>
      <p:sp>
        <p:nvSpPr>
          <p:cNvPr id="3" name="Content Placeholder 2"/>
          <p:cNvSpPr>
            <a:spLocks noGrp="1"/>
          </p:cNvSpPr>
          <p:nvPr>
            <p:ph idx="1"/>
          </p:nvPr>
        </p:nvSpPr>
        <p:spPr>
          <a:xfrm>
            <a:off x="344488" y="1412776"/>
            <a:ext cx="9073008" cy="5040560"/>
          </a:xfrm>
        </p:spPr>
        <p:txBody>
          <a:bodyPr/>
          <a:lstStyle/>
          <a:p>
            <a:pPr lvl="0" rtl="0">
              <a:spcBef>
                <a:spcPts val="800"/>
              </a:spcBef>
            </a:pPr>
            <a:r>
              <a:rPr lang="lv-LV" sz="1400" baseline="0" dirty="0" smtClean="0">
                <a:latin typeface="Arial" pitchFamily="34" charset="0"/>
                <a:cs typeface="Arial" pitchFamily="34" charset="0"/>
              </a:rPr>
              <a:t>Dzīves stila/padomu raidījumi iecienītāki gados vecāku un vidējās paaudzes respondentu vidū, savukārt retāk šos raidījumus skatās gados jaunāki respondenti. </a:t>
            </a:r>
          </a:p>
          <a:p>
            <a:pPr lvl="0" rtl="0">
              <a:spcBef>
                <a:spcPts val="800"/>
              </a:spcBef>
            </a:pPr>
            <a:r>
              <a:rPr lang="lv-LV" sz="1400" dirty="0" smtClean="0">
                <a:latin typeface="Arial" pitchFamily="34" charset="0"/>
                <a:cs typeface="Arial" pitchFamily="34" charset="0"/>
              </a:rPr>
              <a:t>Interesanti, ka runājot par šo žanru respondenti galvenokārt norāda un pārbagātību ar dažādiem “kulinārijas šoviem”, savukārt citas sadzīves problemātikas TV ekrānos tiek piedāvātas un risinātas mazāk.</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Šī žanra raidījumi pozitīvu attieksmi no respondentu puses ieguvuši, pateicoties to izglītojošam raksturam un praktiskajiem padomiem, kas tiek sniegti raidījumos. </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Tomēr, lai arī padomu raidījumi tiek skatīti ar interesei, jaunās zināšanas praktisku pielietojumu dzīvē iegūst reti un var secināt, ka šī žanra raidījumu saturs vairāk kalpo kā izklaidējošs materiāls. Tomēr TV auditorijai</a:t>
            </a:r>
            <a:r>
              <a:rPr lang="lv-LV" sz="1400" dirty="0" smtClean="0">
                <a:latin typeface="Arial" pitchFamily="34" charset="0"/>
                <a:cs typeface="Arial" pitchFamily="34" charset="0"/>
              </a:rPr>
              <a:t> būtu</a:t>
            </a:r>
            <a:r>
              <a:rPr lang="lv-LV" sz="1400" baseline="0" dirty="0" smtClean="0">
                <a:latin typeface="Arial" pitchFamily="34" charset="0"/>
                <a:cs typeface="Arial" pitchFamily="34" charset="0"/>
              </a:rPr>
              <a:t> vēlme saņemt vairāk praktiskas dabas palīdzību un skaidrojumus dažādu dzīves situāciju risināšanā (pozitīvs piemērs raidījums «Zebra»).</a:t>
            </a:r>
          </a:p>
          <a:p>
            <a:pPr lvl="0" rtl="0">
              <a:spcBef>
                <a:spcPts val="800"/>
              </a:spcBef>
            </a:pPr>
            <a:r>
              <a:rPr lang="lv-LV" sz="1400" baseline="0" dirty="0" smtClean="0">
                <a:latin typeface="Arial" pitchFamily="34" charset="0"/>
                <a:cs typeface="Arial" pitchFamily="34" charset="0"/>
              </a:rPr>
              <a:t>Respondentu vidū vērojama tendence, ka tie, kuru sarunvaloda ģimenē ir krievu valoda, dzīves stila/padomu raidījumus izvēlas skatīties Krievijas TV kanālos, vai arī noteiktos ārzemju TV (piemēram, Discovery). Savukārt latviešu valodā runājošie nav lojāli noteiktiem TV kanāliem – padomu raidījumi tiek skatīti gan vietējos TV kanālos, gan Krievijas un citu valstu Latvijā pieejamos TV kanālos.</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Lai arī kopumā dzīves stila un padomu raidījumu klāsts ir pietiekošs, tomēr Latgales reģiona diskusiju grupā izskanēja, ka pietrūkst raidījumu par teātri un arī teātra izrāžu demonstrēšana</a:t>
            </a:r>
            <a:r>
              <a:rPr lang="lv-LV" sz="1300" baseline="0" dirty="0" smtClean="0"/>
              <a:t>. </a:t>
            </a:r>
            <a:endParaRPr lang="lv-LV" sz="1300" dirty="0"/>
          </a:p>
        </p:txBody>
      </p:sp>
    </p:spTree>
    <p:extLst>
      <p:ext uri="{BB962C8B-B14F-4D97-AF65-F5344CB8AC3E}">
        <p14:creationId xmlns:p14="http://schemas.microsoft.com/office/powerpoint/2010/main" val="13224679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548680"/>
            <a:ext cx="8915400" cy="914400"/>
          </a:xfrm>
        </p:spPr>
        <p:txBody>
          <a:bodyPr anchor="t">
            <a:normAutofit/>
          </a:bodyPr>
          <a:lstStyle/>
          <a:p>
            <a:r>
              <a:rPr lang="lv-LV" sz="3200" dirty="0" smtClean="0">
                <a:latin typeface="Arial" pitchFamily="34" charset="0"/>
                <a:cs typeface="Arial" pitchFamily="34" charset="0"/>
              </a:rPr>
              <a:t>Dzīves stila/padomu raidījumi II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41</a:t>
            </a:fld>
            <a:endParaRPr lang="uk-UA" dirty="0"/>
          </a:p>
        </p:txBody>
      </p:sp>
      <p:sp>
        <p:nvSpPr>
          <p:cNvPr id="6" name="Content Placeholder 3"/>
          <p:cNvSpPr txBox="1">
            <a:spLocks/>
          </p:cNvSpPr>
          <p:nvPr/>
        </p:nvSpPr>
        <p:spPr>
          <a:xfrm>
            <a:off x="704528" y="1700808"/>
            <a:ext cx="8280920" cy="4824536"/>
          </a:xfrm>
          <a:prstGeom prst="rect">
            <a:avLst/>
          </a:prstGeom>
          <a:ln w="57150" cmpd="sng">
            <a:solidFill>
              <a:schemeClr val="accent3">
                <a:lumMod val="75000"/>
              </a:schemeClr>
            </a:solidFill>
            <a:prstDash val="sysDash"/>
          </a:ln>
        </p:spPr>
        <p:txBody>
          <a:bodyPr vert="horz" lIns="91440" tIns="45720" rIns="91440" bIns="45720" rtlCol="0">
            <a:noAutofit/>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spcBef>
                <a:spcPts val="800"/>
              </a:spcBef>
              <a:buFont typeface="Wingdings 2" pitchFamily="18" charset="2"/>
              <a:buNone/>
            </a:pPr>
            <a:endParaRPr lang="lv-LV" sz="1400" b="1" u="sng" dirty="0" smtClean="0">
              <a:latin typeface="Arial" pitchFamily="34" charset="0"/>
              <a:cs typeface="Arial" pitchFamily="34" charset="0"/>
            </a:endParaRPr>
          </a:p>
          <a:p>
            <a:pPr marL="0" indent="0">
              <a:spcBef>
                <a:spcPts val="800"/>
              </a:spcBef>
              <a:buFont typeface="Wingdings 2" pitchFamily="18" charset="2"/>
              <a:buNone/>
            </a:pPr>
            <a:r>
              <a:rPr lang="lv-LV" sz="1400" b="1" u="sng" dirty="0" smtClean="0">
                <a:latin typeface="Arial" pitchFamily="34" charset="0"/>
                <a:cs typeface="Arial" pitchFamily="34" charset="0"/>
              </a:rPr>
              <a:t>«1000 jūdzes» </a:t>
            </a:r>
            <a:r>
              <a:rPr lang="lv-LV" sz="1400" dirty="0" smtClean="0">
                <a:latin typeface="Arial" pitchFamily="34" charset="0"/>
                <a:cs typeface="Arial" pitchFamily="34" charset="0"/>
              </a:rPr>
              <a:t>– interesanti ar eksotiskiem ceļojumiem;</a:t>
            </a:r>
          </a:p>
          <a:p>
            <a:pPr marL="0" indent="0">
              <a:spcBef>
                <a:spcPts val="800"/>
              </a:spcBef>
              <a:buFont typeface="Wingdings 2" pitchFamily="18" charset="2"/>
              <a:buNone/>
            </a:pPr>
            <a:r>
              <a:rPr lang="lv-LV" sz="1400" b="1" u="sng" dirty="0" smtClean="0">
                <a:latin typeface="Arial" pitchFamily="34" charset="0"/>
                <a:cs typeface="Arial" pitchFamily="34" charset="0"/>
              </a:rPr>
              <a:t>«Sirmais. Kulta ēdieni» </a:t>
            </a:r>
            <a:r>
              <a:rPr lang="lv-LV" sz="1400" b="1" dirty="0" smtClean="0">
                <a:latin typeface="Arial" pitchFamily="34" charset="0"/>
                <a:cs typeface="Arial" pitchFamily="34" charset="0"/>
              </a:rPr>
              <a:t>- </a:t>
            </a:r>
            <a:r>
              <a:rPr lang="lv-LV" sz="1400" dirty="0" smtClean="0">
                <a:latin typeface="Arial" pitchFamily="34" charset="0"/>
                <a:cs typeface="Arial" pitchFamily="34" charset="0"/>
              </a:rPr>
              <a:t>piesaista ar dažādu tautu virtuvju, kultūras tradīcijām, dabasskatiem;</a:t>
            </a:r>
          </a:p>
          <a:p>
            <a:pPr marL="0" indent="0">
              <a:spcBef>
                <a:spcPts val="800"/>
              </a:spcBef>
              <a:buFont typeface="Wingdings 2" pitchFamily="18" charset="2"/>
              <a:buNone/>
            </a:pPr>
            <a:r>
              <a:rPr lang="lv-LV" sz="1400" b="1" u="sng" dirty="0" smtClean="0">
                <a:latin typeface="Arial" pitchFamily="34" charset="0"/>
                <a:cs typeface="Arial" pitchFamily="34" charset="0"/>
              </a:rPr>
              <a:t>Animal planet </a:t>
            </a:r>
            <a:r>
              <a:rPr lang="lv-LV" sz="1400" dirty="0" smtClean="0">
                <a:latin typeface="Arial" pitchFamily="34" charset="0"/>
                <a:cs typeface="Arial" pitchFamily="34" charset="0"/>
              </a:rPr>
              <a:t>– krāsaini, saistoši, iespaidīgi nofilmēti  stāsti par dzīvniekiem;</a:t>
            </a:r>
          </a:p>
          <a:p>
            <a:pPr marL="0" indent="0">
              <a:spcBef>
                <a:spcPts val="800"/>
              </a:spcBef>
              <a:buFont typeface="Wingdings 2" pitchFamily="18" charset="2"/>
              <a:buNone/>
            </a:pP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Наука</a:t>
            </a: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2</a:t>
            </a:r>
            <a:r>
              <a:rPr lang="lv-LV" sz="1400" b="1" u="sng" dirty="0" smtClean="0">
                <a:latin typeface="Arial" pitchFamily="34" charset="0"/>
                <a:cs typeface="Arial" pitchFamily="34" charset="0"/>
              </a:rPr>
              <a:t>.0» </a:t>
            </a:r>
            <a:r>
              <a:rPr lang="lv-LV" sz="1400" dirty="0" smtClean="0">
                <a:latin typeface="Arial" pitchFamily="34" charset="0"/>
                <a:cs typeface="Arial" pitchFamily="34" charset="0"/>
              </a:rPr>
              <a:t>- saistoši, dzīvē noderīgi praktiskie padomi;</a:t>
            </a:r>
          </a:p>
          <a:p>
            <a:pPr marL="0" indent="0">
              <a:spcBef>
                <a:spcPts val="800"/>
              </a:spcBef>
              <a:buFont typeface="Wingdings 2" pitchFamily="18" charset="2"/>
              <a:buNone/>
            </a:pP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Орел и решка</a:t>
            </a:r>
            <a:r>
              <a:rPr lang="lv-LV" sz="1400" b="1" u="sng" dirty="0" smtClean="0">
                <a:latin typeface="Arial" pitchFamily="34" charset="0"/>
                <a:cs typeface="Arial" pitchFamily="34" charset="0"/>
              </a:rPr>
              <a:t>» </a:t>
            </a:r>
            <a:r>
              <a:rPr lang="lv-LV" sz="1400" dirty="0" smtClean="0">
                <a:latin typeface="Arial" pitchFamily="34" charset="0"/>
                <a:cs typeface="Arial" pitchFamily="34" charset="0"/>
              </a:rPr>
              <a:t>- interesanta pieredze, kā ceļot ar nelieliem naudas līdzekļiem;</a:t>
            </a:r>
          </a:p>
          <a:p>
            <a:pPr marL="0" indent="0">
              <a:spcBef>
                <a:spcPts val="800"/>
              </a:spcBef>
              <a:buFont typeface="Wingdings 2" pitchFamily="18" charset="2"/>
              <a:buNone/>
            </a:pPr>
            <a:r>
              <a:rPr lang="lv-LV" sz="1400" b="1" u="sng" dirty="0" smtClean="0">
                <a:latin typeface="Arial" pitchFamily="34" charset="0"/>
                <a:cs typeface="Arial" pitchFamily="34" charset="0"/>
              </a:rPr>
              <a:t>«Te!», «Karaliste» </a:t>
            </a:r>
            <a:r>
              <a:rPr lang="lv-LV" sz="1400" dirty="0" smtClean="0">
                <a:latin typeface="Arial" pitchFamily="34" charset="0"/>
                <a:cs typeface="Arial" pitchFamily="34" charset="0"/>
              </a:rPr>
              <a:t>– interesantas tēmas, ko papildina talantīgi raidījumu vadītāji (M.Olte, P.Timrots);</a:t>
            </a:r>
          </a:p>
          <a:p>
            <a:pPr marL="0" indent="0">
              <a:spcBef>
                <a:spcPts val="800"/>
              </a:spcBef>
              <a:buFont typeface="Wingdings 2" pitchFamily="18" charset="2"/>
              <a:buNone/>
            </a:pPr>
            <a:r>
              <a:rPr lang="lv-LV" sz="1400" b="1" u="sng" dirty="0" smtClean="0">
                <a:latin typeface="Arial" pitchFamily="34" charset="0"/>
                <a:cs typeface="Arial" pitchFamily="34" charset="0"/>
              </a:rPr>
              <a:t>Da Vinči </a:t>
            </a:r>
            <a:r>
              <a:rPr lang="lv-LV" sz="1400" b="1" dirty="0" smtClean="0">
                <a:latin typeface="Arial" pitchFamily="34" charset="0"/>
                <a:cs typeface="Arial" pitchFamily="34" charset="0"/>
              </a:rPr>
              <a:t>– </a:t>
            </a:r>
            <a:r>
              <a:rPr lang="lv-LV" sz="1400" dirty="0" smtClean="0">
                <a:latin typeface="Arial" pitchFamily="34" charset="0"/>
                <a:cs typeface="Arial" pitchFamily="34" charset="0"/>
              </a:rPr>
              <a:t>izglītojošs, interesants;</a:t>
            </a:r>
          </a:p>
          <a:p>
            <a:pPr marL="0" indent="0">
              <a:spcBef>
                <a:spcPts val="800"/>
              </a:spcBef>
              <a:buFont typeface="Wingdings 2" pitchFamily="18" charset="2"/>
              <a:buNone/>
            </a:pPr>
            <a:r>
              <a:rPr lang="lv-LV" sz="1400" b="1" u="sng" dirty="0" smtClean="0">
                <a:latin typeface="Arial" pitchFamily="34" charset="0"/>
                <a:cs typeface="Arial" pitchFamily="34" charset="0"/>
              </a:rPr>
              <a:t>«Stila pavēlnieks», «Ievas pārvērtības» </a:t>
            </a:r>
            <a:r>
              <a:rPr lang="lv-LV" sz="1400" dirty="0" smtClean="0">
                <a:latin typeface="Arial" pitchFamily="34" charset="0"/>
                <a:cs typeface="Arial" pitchFamily="34" charset="0"/>
              </a:rPr>
              <a:t>- labi padomi, tomēr pilnībā dzīvē nav realizējami, jo neatbilst vairākuma skatītāju finansiālajām iespējām. Par tuvāku reālajai dzīvei atzīst raidījumu «</a:t>
            </a:r>
            <a:r>
              <a:rPr lang="ru-RU" sz="1400" dirty="0" smtClean="0">
                <a:latin typeface="Arial" pitchFamily="34" charset="0"/>
                <a:cs typeface="Arial" pitchFamily="34" charset="0"/>
              </a:rPr>
              <a:t>Модный приговор</a:t>
            </a:r>
            <a:r>
              <a:rPr lang="lv-LV" sz="1400" dirty="0" smtClean="0">
                <a:latin typeface="Arial" pitchFamily="34" charset="0"/>
                <a:cs typeface="Arial" pitchFamily="34" charset="0"/>
              </a:rPr>
              <a:t>»;</a:t>
            </a:r>
          </a:p>
          <a:p>
            <a:pPr marL="0" indent="0">
              <a:spcBef>
                <a:spcPts val="800"/>
              </a:spcBef>
              <a:buFont typeface="Wingdings 2" pitchFamily="18" charset="2"/>
              <a:buNone/>
            </a:pPr>
            <a:r>
              <a:rPr lang="lv-LV" sz="1400" b="1" u="sng" dirty="0" smtClean="0">
                <a:latin typeface="Arial" pitchFamily="34" charset="0"/>
                <a:cs typeface="Arial" pitchFamily="34" charset="0"/>
              </a:rPr>
              <a:t>«Māmiņu klubs» </a:t>
            </a:r>
            <a:r>
              <a:rPr lang="lv-LV" sz="1400" dirty="0" smtClean="0">
                <a:latin typeface="Arial" pitchFamily="34" charset="0"/>
                <a:cs typeface="Arial" pitchFamily="34" charset="0"/>
              </a:rPr>
              <a:t>– noderīgi padomi, bet pārāk komerciāls, daudz reklāmu;</a:t>
            </a:r>
          </a:p>
          <a:p>
            <a:pPr marL="0" indent="0">
              <a:spcBef>
                <a:spcPts val="800"/>
              </a:spcBef>
              <a:buFont typeface="Wingdings 2" pitchFamily="18" charset="2"/>
              <a:buNone/>
            </a:pPr>
            <a:r>
              <a:rPr lang="lv-LV" sz="1400" b="1" u="sng" dirty="0" smtClean="0">
                <a:latin typeface="Arial" pitchFamily="34" charset="0"/>
                <a:cs typeface="Arial" pitchFamily="34" charset="0"/>
              </a:rPr>
              <a:t>«Mans zaļais dārzs» </a:t>
            </a:r>
            <a:r>
              <a:rPr lang="lv-LV" sz="1400" dirty="0" smtClean="0">
                <a:latin typeface="Arial" pitchFamily="34" charset="0"/>
                <a:cs typeface="Arial" pitchFamily="34" charset="0"/>
              </a:rPr>
              <a:t>– praktiski dārznieku padomi, interesē tiem, kuriem ir dārzi;</a:t>
            </a:r>
          </a:p>
          <a:p>
            <a:pPr marL="0" indent="0">
              <a:spcBef>
                <a:spcPts val="800"/>
              </a:spcBef>
              <a:buFont typeface="Wingdings 2" pitchFamily="18" charset="2"/>
              <a:buNone/>
            </a:pP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Фазенда</a:t>
            </a:r>
            <a:r>
              <a:rPr lang="lv-LV" sz="1400" b="1" u="sng" dirty="0" smtClean="0">
                <a:latin typeface="Arial" pitchFamily="34" charset="0"/>
                <a:cs typeface="Arial" pitchFamily="34" charset="0"/>
              </a:rPr>
              <a:t>»</a:t>
            </a:r>
            <a:r>
              <a:rPr lang="ru-RU" sz="1400" b="1" u="sng" dirty="0" smtClean="0">
                <a:latin typeface="Arial" pitchFamily="34" charset="0"/>
                <a:cs typeface="Arial" pitchFamily="34" charset="0"/>
              </a:rPr>
              <a:t> </a:t>
            </a:r>
            <a:r>
              <a:rPr lang="ru-RU" sz="1400" dirty="0" smtClean="0">
                <a:latin typeface="Arial" pitchFamily="34" charset="0"/>
                <a:cs typeface="Arial" pitchFamily="34" charset="0"/>
              </a:rPr>
              <a:t>– </a:t>
            </a:r>
            <a:r>
              <a:rPr lang="lv-LV" sz="1400" dirty="0" smtClean="0">
                <a:latin typeface="Arial" pitchFamily="34" charset="0"/>
                <a:cs typeface="Arial" pitchFamily="34" charset="0"/>
              </a:rPr>
              <a:t>noderīgi praktiski speciālistu padomi, jaunumi </a:t>
            </a:r>
            <a:r>
              <a:rPr lang="lv-LV" sz="1400" i="1" dirty="0" smtClean="0">
                <a:latin typeface="Arial" pitchFamily="34" charset="0"/>
                <a:cs typeface="Arial" pitchFamily="34" charset="0"/>
              </a:rPr>
              <a:t>«kā dārzus veido, stāda kokus. Remonti dāčās, remontē kāpnes.»;</a:t>
            </a:r>
          </a:p>
          <a:p>
            <a:pPr marL="0" indent="0">
              <a:spcBef>
                <a:spcPts val="800"/>
              </a:spcBef>
              <a:buFont typeface="Wingdings 2" pitchFamily="18" charset="2"/>
              <a:buNone/>
            </a:pPr>
            <a:r>
              <a:rPr lang="lv-LV" sz="1400" i="1" u="sng" dirty="0" smtClean="0">
                <a:latin typeface="Arial" pitchFamily="34" charset="0"/>
                <a:cs typeface="Arial" pitchFamily="34" charset="0"/>
              </a:rPr>
              <a:t>«Gatavo novados</a:t>
            </a:r>
            <a:r>
              <a:rPr lang="lv-LV" sz="1400" b="1" i="1" u="sng" dirty="0" smtClean="0">
                <a:latin typeface="Arial" pitchFamily="34" charset="0"/>
                <a:cs typeface="Arial" pitchFamily="34" charset="0"/>
              </a:rPr>
              <a:t>» </a:t>
            </a:r>
            <a:r>
              <a:rPr lang="lv-LV" sz="1400" b="1" i="1" dirty="0" smtClean="0">
                <a:latin typeface="Arial" pitchFamily="34" charset="0"/>
                <a:cs typeface="Arial" pitchFamily="34" charset="0"/>
              </a:rPr>
              <a:t>– </a:t>
            </a:r>
            <a:r>
              <a:rPr lang="lv-LV" sz="1400" b="1" dirty="0" smtClean="0">
                <a:latin typeface="Arial" pitchFamily="34" charset="0"/>
                <a:cs typeface="Arial" pitchFamily="34" charset="0"/>
              </a:rPr>
              <a:t>ieinteresē ar vietējās virtuves ēdienu receptēm.</a:t>
            </a:r>
            <a:endParaRPr lang="ru-RU" sz="1400" b="1" dirty="0" smtClean="0">
              <a:latin typeface="Arial" pitchFamily="34" charset="0"/>
              <a:cs typeface="Arial" pitchFamily="34" charset="0"/>
            </a:endParaRPr>
          </a:p>
          <a:p>
            <a:pPr marL="0" indent="0">
              <a:spcBef>
                <a:spcPts val="800"/>
              </a:spcBef>
              <a:buFont typeface="Wingdings 2" pitchFamily="18" charset="2"/>
              <a:buNone/>
            </a:pPr>
            <a:endParaRPr lang="lv-LV" sz="1400" b="1" dirty="0" smtClean="0">
              <a:latin typeface="Arial" pitchFamily="34" charset="0"/>
              <a:cs typeface="Arial" pitchFamily="34" charset="0"/>
            </a:endParaRPr>
          </a:p>
          <a:p>
            <a:pPr marL="0" indent="0">
              <a:spcBef>
                <a:spcPts val="800"/>
              </a:spcBef>
              <a:buFont typeface="Wingdings 2" pitchFamily="18" charset="2"/>
              <a:buNone/>
            </a:pPr>
            <a:endParaRPr lang="lv-LV" sz="1400" dirty="0">
              <a:latin typeface="Arial" pitchFamily="34" charset="0"/>
              <a:cs typeface="Arial" pitchFamily="34" charset="0"/>
            </a:endParaRPr>
          </a:p>
        </p:txBody>
      </p:sp>
      <p:pic>
        <p:nvPicPr>
          <p:cNvPr id="10" name="Picture 9"/>
          <p:cNvPicPr>
            <a:picLocks noChangeAspect="1"/>
          </p:cNvPicPr>
          <p:nvPr/>
        </p:nvPicPr>
        <p:blipFill rotWithShape="1">
          <a:blip r:embed="rId3">
            <a:extLst>
              <a:ext uri="{BEBA8EAE-BF5A-486C-A8C5-ECC9F3942E4B}">
                <a14:imgProps xmlns:a14="http://schemas.microsoft.com/office/drawing/2010/main">
                  <a14:imgLayer r:embed="rId4">
                    <a14:imgEffect>
                      <a14:backgroundRemoval t="1087" b="81522" l="0" r="51460">
                        <a14:foregroundMark x1="6569" y1="50000" x2="6569" y2="50000"/>
                      </a14:backgroundRemoval>
                    </a14:imgEffect>
                  </a14:imgLayer>
                </a14:imgProps>
              </a:ext>
              <a:ext uri="{28A0092B-C50C-407E-A947-70E740481C1C}">
                <a14:useLocalDpi xmlns:a14="http://schemas.microsoft.com/office/drawing/2010/main" val="0"/>
              </a:ext>
            </a:extLst>
          </a:blip>
          <a:srcRect r="48540" b="19022"/>
          <a:stretch/>
        </p:blipFill>
        <p:spPr bwMode="auto">
          <a:xfrm>
            <a:off x="7545288" y="764704"/>
            <a:ext cx="922628" cy="974976"/>
          </a:xfrm>
          <a:prstGeom prst="rect">
            <a:avLst/>
          </a:prstGeom>
          <a:noFill/>
          <a:ln>
            <a:noFill/>
          </a:ln>
        </p:spPr>
      </p:pic>
      <p:sp>
        <p:nvSpPr>
          <p:cNvPr id="12" name="Rectangle 11"/>
          <p:cNvSpPr/>
          <p:nvPr/>
        </p:nvSpPr>
        <p:spPr>
          <a:xfrm>
            <a:off x="272480" y="1124744"/>
            <a:ext cx="7056784" cy="523220"/>
          </a:xfrm>
          <a:prstGeom prst="rect">
            <a:avLst/>
          </a:prstGeom>
        </p:spPr>
        <p:txBody>
          <a:bodyPr wrap="square">
            <a:spAutoFit/>
          </a:bodyPr>
          <a:lstStyle/>
          <a:p>
            <a:r>
              <a:rPr lang="lv-LV" sz="1400" dirty="0">
                <a:solidFill>
                  <a:schemeClr val="bg1"/>
                </a:solidFill>
                <a:latin typeface="Arial" pitchFamily="34" charset="0"/>
                <a:cs typeface="Arial" pitchFamily="34" charset="0"/>
              </a:rPr>
              <a:t>Runājot par </a:t>
            </a:r>
            <a:r>
              <a:rPr lang="lv-LV" sz="1400" dirty="0" smtClean="0">
                <a:solidFill>
                  <a:schemeClr val="bg1"/>
                </a:solidFill>
                <a:latin typeface="Arial" pitchFamily="34" charset="0"/>
                <a:cs typeface="Arial" pitchFamily="34" charset="0"/>
              </a:rPr>
              <a:t>dzīves stila/padomu raidījumiem</a:t>
            </a:r>
            <a:r>
              <a:rPr lang="lv-LV" sz="1400" dirty="0">
                <a:solidFill>
                  <a:schemeClr val="bg1"/>
                </a:solidFill>
                <a:latin typeface="Arial" pitchFamily="34" charset="0"/>
                <a:cs typeface="Arial" pitchFamily="34" charset="0"/>
              </a:rPr>
              <a:t>, pozitīvu raksturojumu saņēma sekojoši šī žanra pārstāvji: </a:t>
            </a:r>
          </a:p>
        </p:txBody>
      </p:sp>
    </p:spTree>
    <p:extLst>
      <p:ext uri="{BB962C8B-B14F-4D97-AF65-F5344CB8AC3E}">
        <p14:creationId xmlns:p14="http://schemas.microsoft.com/office/powerpoint/2010/main" val="8997282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188640"/>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476672"/>
            <a:ext cx="8924299" cy="5832648"/>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spcBef>
                <a:spcPts val="600"/>
              </a:spcBef>
            </a:pPr>
            <a:r>
              <a:rPr lang="lv-LV" sz="1200" i="1" dirty="0" smtClean="0">
                <a:solidFill>
                  <a:schemeClr val="tx2"/>
                </a:solidFill>
                <a:latin typeface="Arial" pitchFamily="34" charset="0"/>
                <a:cs typeface="Arial" pitchFamily="34" charset="0"/>
              </a:rPr>
              <a:t>«Tas pēdējais «Mana mamma gatavo labāk». Es nevaru skatīties. Man nepatīk. Pirmkārt, es nesaprotu jēgu tam. Nosaukumu es nevaru sasaistīt ar to procesu.»</a:t>
            </a:r>
          </a:p>
          <a:p>
            <a:pPr algn="ctr">
              <a:spcBef>
                <a:spcPts val="600"/>
              </a:spcBef>
            </a:pPr>
            <a:r>
              <a:rPr lang="lv-LV" sz="1200" i="1" dirty="0" smtClean="0">
                <a:solidFill>
                  <a:schemeClr val="tx2"/>
                </a:solidFill>
                <a:latin typeface="Arial" pitchFamily="34" charset="0"/>
                <a:cs typeface="Arial" pitchFamily="34" charset="0"/>
              </a:rPr>
              <a:t>«Un, protams, arī Olte. Tas vispār, man liekas, ir TV personība. Latvijas TV seja nr.1 mūsdienās. Kopā ar </a:t>
            </a:r>
            <a:r>
              <a:rPr lang="lv-LV" sz="1200" i="1" dirty="0" err="1" smtClean="0">
                <a:solidFill>
                  <a:schemeClr val="tx2"/>
                </a:solidFill>
                <a:latin typeface="Arial" pitchFamily="34" charset="0"/>
                <a:cs typeface="Arial" pitchFamily="34" charset="0"/>
              </a:rPr>
              <a:t>Timrotu</a:t>
            </a:r>
            <a:r>
              <a:rPr lang="lv-LV" sz="1200" i="1" dirty="0" smtClean="0">
                <a:solidFill>
                  <a:schemeClr val="tx2"/>
                </a:solidFill>
                <a:latin typeface="Arial" pitchFamily="34" charset="0"/>
                <a:cs typeface="Arial" pitchFamily="34" charset="0"/>
              </a:rPr>
              <a:t>.»</a:t>
            </a:r>
          </a:p>
          <a:p>
            <a:pPr algn="ctr">
              <a:spcBef>
                <a:spcPts val="600"/>
              </a:spcBef>
            </a:pPr>
            <a:r>
              <a:rPr lang="lv-LV" sz="1200" i="1" dirty="0" smtClean="0">
                <a:solidFill>
                  <a:schemeClr val="tx2"/>
                </a:solidFill>
                <a:latin typeface="Arial" pitchFamily="34" charset="0"/>
                <a:cs typeface="Arial" pitchFamily="34" charset="0"/>
              </a:rPr>
              <a:t>«(...) tie padomi ir labi, kā piemēram, makšķerēšanas padomus nākas skatīties, jo pašam patīk pamakšķerēt. Tas pats ar Olti makšķerēšana, viņa padomi ir labi un interesanti skatīties.»</a:t>
            </a:r>
          </a:p>
          <a:p>
            <a:pPr algn="ctr">
              <a:spcBef>
                <a:spcPts val="600"/>
              </a:spcBef>
            </a:pPr>
            <a:r>
              <a:rPr lang="lv-LV" sz="1200" i="1" dirty="0" smtClean="0">
                <a:solidFill>
                  <a:schemeClr val="tx2"/>
                </a:solidFill>
                <a:latin typeface="Arial" pitchFamily="34" charset="0"/>
                <a:cs typeface="Arial" pitchFamily="34" charset="0"/>
              </a:rPr>
              <a:t>«Es uz viņiem (padomu raidījumiem) neskatos labi vai slikti. Es būtībā viņus vispār neskatos. Es zinu, ka es neiespaidojos no citiem, ja man tur stāsta, modē ir tas vai tas (...) man nepatīk, kad uzspiež savu viedokli.»</a:t>
            </a:r>
          </a:p>
          <a:p>
            <a:pPr algn="ctr">
              <a:spcBef>
                <a:spcPts val="600"/>
              </a:spcBef>
            </a:pPr>
            <a:r>
              <a:rPr lang="lv-LV" sz="1200" i="1" dirty="0" smtClean="0">
                <a:solidFill>
                  <a:schemeClr val="tx2"/>
                </a:solidFill>
                <a:latin typeface="Arial" pitchFamily="34" charset="0"/>
                <a:cs typeface="Arial" pitchFamily="34" charset="0"/>
              </a:rPr>
              <a:t>«Padomu raidījumu, kā jau teicu </a:t>
            </a:r>
            <a:r>
              <a:rPr lang="lv-LV" sz="1200" i="1" dirty="0" err="1" smtClean="0">
                <a:solidFill>
                  <a:schemeClr val="tx2"/>
                </a:solidFill>
                <a:latin typeface="Arial" pitchFamily="34" charset="0"/>
                <a:cs typeface="Arial" pitchFamily="34" charset="0"/>
              </a:rPr>
              <a:t>Discovery</a:t>
            </a:r>
            <a:r>
              <a:rPr lang="lv-LV" sz="1200" i="1" dirty="0" smtClean="0">
                <a:solidFill>
                  <a:schemeClr val="tx2"/>
                </a:solidFill>
                <a:latin typeface="Arial" pitchFamily="34" charset="0"/>
                <a:cs typeface="Arial" pitchFamily="34" charset="0"/>
              </a:rPr>
              <a:t>. Tur remontē mašīnas, būvē mājas uz kokiem.»</a:t>
            </a:r>
          </a:p>
          <a:p>
            <a:pPr algn="ctr">
              <a:spcBef>
                <a:spcPts val="600"/>
              </a:spcBef>
            </a:pPr>
            <a:r>
              <a:rPr lang="lv-LV" sz="1200" i="1" dirty="0" smtClean="0">
                <a:solidFill>
                  <a:schemeClr val="tx2"/>
                </a:solidFill>
                <a:latin typeface="Arial" pitchFamily="34" charset="0"/>
                <a:cs typeface="Arial" pitchFamily="34" charset="0"/>
              </a:rPr>
              <a:t>«Var atrast visu. Ja meklē, var atrast! Tik cik man ir brīvā laika, man pilnīgi pietiek!»</a:t>
            </a:r>
          </a:p>
        </p:txBody>
      </p:sp>
      <p:sp>
        <p:nvSpPr>
          <p:cNvPr id="3" name="Slide Number Placeholder 2"/>
          <p:cNvSpPr>
            <a:spLocks noGrp="1"/>
          </p:cNvSpPr>
          <p:nvPr>
            <p:ph type="sldNum" sz="quarter" idx="12"/>
          </p:nvPr>
        </p:nvSpPr>
        <p:spPr/>
        <p:txBody>
          <a:bodyPr/>
          <a:lstStyle/>
          <a:p>
            <a:fld id="{EFD5DF2B-31B7-4DA8-8CF8-BD8BF404E814}" type="slidenum">
              <a:rPr lang="uk-UA" smtClean="0"/>
              <a:pPr/>
              <a:t>42</a:t>
            </a:fld>
            <a:endParaRPr lang="uk-UA" dirty="0"/>
          </a:p>
        </p:txBody>
      </p:sp>
    </p:spTree>
    <p:extLst>
      <p:ext uri="{BB962C8B-B14F-4D97-AF65-F5344CB8AC3E}">
        <p14:creationId xmlns:p14="http://schemas.microsoft.com/office/powerpoint/2010/main" val="1217128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570384"/>
            <a:ext cx="8915400" cy="914400"/>
          </a:xfrm>
        </p:spPr>
        <p:txBody>
          <a:bodyPr anchor="t">
            <a:normAutofit/>
          </a:bodyPr>
          <a:lstStyle/>
          <a:p>
            <a:r>
              <a:rPr lang="lv-LV" sz="3200" dirty="0" smtClean="0">
                <a:latin typeface="Arial" pitchFamily="34" charset="0"/>
                <a:cs typeface="Arial" pitchFamily="34" charset="0"/>
              </a:rPr>
              <a:t>Bērnu raidījumi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43</a:t>
            </a:fld>
            <a:endParaRPr lang="uk-UA" dirty="0"/>
          </a:p>
        </p:txBody>
      </p:sp>
      <p:sp>
        <p:nvSpPr>
          <p:cNvPr id="3" name="Content Placeholder 2"/>
          <p:cNvSpPr>
            <a:spLocks noGrp="1"/>
          </p:cNvSpPr>
          <p:nvPr>
            <p:ph idx="1"/>
          </p:nvPr>
        </p:nvSpPr>
        <p:spPr>
          <a:xfrm>
            <a:off x="416496" y="1196752"/>
            <a:ext cx="9001000" cy="5472608"/>
          </a:xfrm>
        </p:spPr>
        <p:txBody>
          <a:bodyPr>
            <a:noAutofit/>
          </a:bodyPr>
          <a:lstStyle/>
          <a:p>
            <a:pPr lvl="0" rtl="0">
              <a:spcBef>
                <a:spcPts val="800"/>
              </a:spcBef>
            </a:pPr>
            <a:r>
              <a:rPr lang="lv-LV" sz="1400" baseline="0" dirty="0" smtClean="0">
                <a:latin typeface="Arial" pitchFamily="34" charset="0"/>
                <a:cs typeface="Arial" pitchFamily="34" charset="0"/>
              </a:rPr>
              <a:t>Kopumā visi respondenti ir vienisprātis – Latvijā pieejamos TV kanālos pietrūkst saistošu un  izglītojošu raidījumu skolas vecuma bērniem.</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Esošais piedāvājums vietējos TV kanālos (piemēram, «Kas Te? Es te!», «Dullais Didzis») nevar tikt uzskatīts par veiksmīgu, jo nesasniedz savu auditoriju. Raidījumu formāts </a:t>
            </a:r>
            <a:r>
              <a:rPr lang="lv-LV" sz="1400" i="1" baseline="0" dirty="0" smtClean="0">
                <a:latin typeface="Arial" pitchFamily="34" charset="0"/>
                <a:cs typeface="Arial" pitchFamily="34" charset="0"/>
              </a:rPr>
              <a:t>(«garlaicīgi, naivi»), </a:t>
            </a:r>
            <a:r>
              <a:rPr lang="lv-LV" sz="1400" baseline="0" dirty="0" smtClean="0">
                <a:latin typeface="Arial" pitchFamily="34" charset="0"/>
                <a:cs typeface="Arial" pitchFamily="34" charset="0"/>
              </a:rPr>
              <a:t>tēmas uzrunā bērnu vecākus, bet ne ieinteresē bērnu auditoriju.</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Ņemot vērā trūcīgo piedāvājumu vietējos TV kanālos skolas vecuma bērniem, tiek meklētas alternatīvas internetā (piemēram, Youtube), Krievijas vai ārzemju TV kanālos. Tas sniedz iespēju raidījumus skatīties krievu vai angļu valodā, kas drīzāk tiek uzskatīts par ieguvumu – tādējādi bērni apgūst un nostiprina valodu zināšanas. </a:t>
            </a:r>
            <a:r>
              <a:rPr lang="en-US" sz="1400" dirty="0" err="1" smtClean="0">
                <a:latin typeface="Arial" pitchFamily="34" charset="0"/>
                <a:cs typeface="Arial" pitchFamily="34" charset="0"/>
              </a:rPr>
              <a:t>Ļ</a:t>
            </a:r>
            <a:r>
              <a:rPr lang="lv-LV" sz="1400" baseline="0" dirty="0" smtClean="0">
                <a:latin typeface="Arial" pitchFamily="34" charset="0"/>
                <a:cs typeface="Arial" pitchFamily="34" charset="0"/>
              </a:rPr>
              <a:t>oti atzinīgi tika vērtēti Krievijas</a:t>
            </a:r>
            <a:r>
              <a:rPr lang="lv-LV" sz="1400" dirty="0" smtClean="0">
                <a:latin typeface="Arial" pitchFamily="34" charset="0"/>
                <a:cs typeface="Arial" pitchFamily="34" charset="0"/>
              </a:rPr>
              <a:t> TV kanālos pieejamie raidījumi par zinātniskiem eksperimentiem, sadzīvisku situāciju risināšanu.</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Jaunākiem un pirmsskolas vecuma bērniem multiplikācijas filmu piedāvājums ir plašs, bet pieejams lielākoties maksas TV kanālos (</a:t>
            </a:r>
            <a:r>
              <a:rPr lang="lv-LV" sz="1400" baseline="0" dirty="0" err="1" smtClean="0">
                <a:latin typeface="Arial" pitchFamily="34" charset="0"/>
                <a:cs typeface="Arial" pitchFamily="34" charset="0"/>
              </a:rPr>
              <a:t>Cartoon</a:t>
            </a:r>
            <a:r>
              <a:rPr lang="lv-LV" sz="1400" baseline="0" dirty="0" smtClean="0">
                <a:latin typeface="Arial" pitchFamily="34" charset="0"/>
                <a:cs typeface="Arial" pitchFamily="34" charset="0"/>
              </a:rPr>
              <a:t> </a:t>
            </a:r>
            <a:r>
              <a:rPr lang="lv-LV" sz="1400" baseline="0" dirty="0" err="1" smtClean="0">
                <a:latin typeface="Arial" pitchFamily="34" charset="0"/>
                <a:cs typeface="Arial" pitchFamily="34" charset="0"/>
              </a:rPr>
              <a:t>Network</a:t>
            </a:r>
            <a:r>
              <a:rPr lang="lv-LV" sz="1400" baseline="0" dirty="0" smtClean="0">
                <a:latin typeface="Arial" pitchFamily="34" charset="0"/>
                <a:cs typeface="Arial" pitchFamily="34" charset="0"/>
              </a:rPr>
              <a:t>, </a:t>
            </a:r>
            <a:r>
              <a:rPr lang="lv-LV" sz="1400" baseline="0" dirty="0" err="1" smtClean="0">
                <a:latin typeface="Arial" pitchFamily="34" charset="0"/>
                <a:cs typeface="Arial" pitchFamily="34" charset="0"/>
              </a:rPr>
              <a:t>Nickelodeon</a:t>
            </a:r>
            <a:r>
              <a:rPr lang="lv-LV" sz="1400" baseline="0" dirty="0" smtClean="0">
                <a:latin typeface="Arial" pitchFamily="34" charset="0"/>
                <a:cs typeface="Arial" pitchFamily="34" charset="0"/>
              </a:rPr>
              <a:t>, Kids </a:t>
            </a:r>
            <a:r>
              <a:rPr lang="lv-LV" sz="1400" baseline="0" dirty="0" err="1" smtClean="0">
                <a:latin typeface="Arial" pitchFamily="34" charset="0"/>
                <a:cs typeface="Arial" pitchFamily="34" charset="0"/>
              </a:rPr>
              <a:t>zone</a:t>
            </a:r>
            <a:r>
              <a:rPr lang="lv-LV" sz="1400" baseline="0" dirty="0" smtClean="0">
                <a:latin typeface="Arial" pitchFamily="34" charset="0"/>
                <a:cs typeface="Arial" pitchFamily="34" charset="0"/>
              </a:rPr>
              <a:t>), papildus tiek skatīti arī RTL un Pirmā Baltijas kanāla piedāvājumā esošās multiplikācijas filmas.</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Bērnu vecāki ļoti kritiski vērtē multiplikāciju filmu saturu, jo tas bieži vien ir vardarbības un agresijas ainām piesātināts. Tādējādi, bērniem tiek atļauts skatīties multiplikāciju filmas ar pieņemamu saturu TV kanālos, kā alternatīvu izmantojot arī internetā atrodamo un CD.</a:t>
            </a:r>
            <a:endParaRPr lang="lv-LV" sz="1400" dirty="0">
              <a:latin typeface="Arial" pitchFamily="34" charset="0"/>
              <a:cs typeface="Arial" pitchFamily="34" charset="0"/>
            </a:endParaRPr>
          </a:p>
          <a:p>
            <a:pPr lvl="0" rtl="0">
              <a:spcBef>
                <a:spcPts val="800"/>
              </a:spcBef>
            </a:pPr>
            <a:r>
              <a:rPr lang="lv-LV" sz="1400" baseline="0" dirty="0" smtClean="0">
                <a:latin typeface="Arial" pitchFamily="34" charset="0"/>
                <a:cs typeface="Arial" pitchFamily="34" charset="0"/>
              </a:rPr>
              <a:t>Analizējot bērnu raidījumu saturu, Latvijā pieejamos TV kanālos pietrūkst tematisku, ciklisku bērnu raidījumu  - vakarā pirms miega </a:t>
            </a:r>
            <a:r>
              <a:rPr lang="lv-LV" sz="1400" i="1" baseline="0" dirty="0" smtClean="0">
                <a:latin typeface="Arial" pitchFamily="34" charset="0"/>
                <a:cs typeface="Arial" pitchFamily="34" charset="0"/>
              </a:rPr>
              <a:t>«labākai aizmigšanai», </a:t>
            </a:r>
            <a:r>
              <a:rPr lang="lv-LV" sz="1400" baseline="0" dirty="0" smtClean="0">
                <a:latin typeface="Arial" pitchFamily="34" charset="0"/>
                <a:cs typeface="Arial" pitchFamily="34" charset="0"/>
              </a:rPr>
              <a:t>no rītiem </a:t>
            </a:r>
            <a:r>
              <a:rPr lang="lv-LV" sz="1400" i="1" baseline="0" dirty="0" smtClean="0">
                <a:latin typeface="Arial" pitchFamily="34" charset="0"/>
                <a:cs typeface="Arial" pitchFamily="34" charset="0"/>
              </a:rPr>
              <a:t>«lai pamostos».</a:t>
            </a:r>
          </a:p>
          <a:p>
            <a:pPr lvl="0" rtl="0">
              <a:spcBef>
                <a:spcPts val="800"/>
              </a:spcBef>
            </a:pPr>
            <a:r>
              <a:rPr lang="en-US" sz="1400" dirty="0" smtClean="0">
                <a:latin typeface="Arial" pitchFamily="34" charset="0"/>
                <a:cs typeface="Arial" pitchFamily="34" charset="0"/>
              </a:rPr>
              <a:t>A</a:t>
            </a:r>
            <a:r>
              <a:rPr lang="lv-LV" sz="1400" dirty="0" smtClean="0">
                <a:latin typeface="Arial" pitchFamily="34" charset="0"/>
                <a:cs typeface="Arial" pitchFamily="34" charset="0"/>
              </a:rPr>
              <a:t>tsevišķi respondenti norāda, ka TV neizmanto iespējas bērnus jau no mazām dienām audzināt patriotiskā garā, ieaudzinot izglītības, kultūras vērtības.</a:t>
            </a:r>
            <a:endParaRPr lang="lv-LV" sz="1400" dirty="0">
              <a:latin typeface="Arial" pitchFamily="34" charset="0"/>
              <a:cs typeface="Arial" pitchFamily="34" charset="0"/>
            </a:endParaRPr>
          </a:p>
        </p:txBody>
      </p:sp>
    </p:spTree>
    <p:extLst>
      <p:ext uri="{BB962C8B-B14F-4D97-AF65-F5344CB8AC3E}">
        <p14:creationId xmlns:p14="http://schemas.microsoft.com/office/powerpoint/2010/main" val="22487054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210344"/>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72480" y="116632"/>
            <a:ext cx="8924299" cy="6336704"/>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endParaRPr lang="lv-LV" sz="1200" i="1" dirty="0" smtClean="0">
              <a:solidFill>
                <a:schemeClr val="tx2"/>
              </a:solidFill>
              <a:latin typeface="Arial" pitchFamily="34" charset="0"/>
              <a:cs typeface="Arial" pitchFamily="34" charset="0"/>
            </a:endParaRPr>
          </a:p>
          <a:p>
            <a:pPr algn="ctr">
              <a:spcBef>
                <a:spcPts val="600"/>
              </a:spcBef>
            </a:pPr>
            <a:r>
              <a:rPr lang="lv-LV" sz="1200" i="1" dirty="0" smtClean="0">
                <a:solidFill>
                  <a:schemeClr val="tx2"/>
                </a:solidFill>
                <a:latin typeface="Arial" pitchFamily="34" charset="0"/>
                <a:cs typeface="Arial" pitchFamily="34" charset="0"/>
              </a:rPr>
              <a:t>«Cik es saprotu, televizorā neko neskatās. (...)Viņi ļoti daudz skatās izglītojošus un multenes. Japāņu, ķīniešu. Datorā.»</a:t>
            </a:r>
          </a:p>
          <a:p>
            <a:pPr algn="ctr">
              <a:spcBef>
                <a:spcPts val="600"/>
              </a:spcBef>
            </a:pPr>
            <a:r>
              <a:rPr lang="lv-LV" sz="1200" i="1" dirty="0" smtClean="0">
                <a:solidFill>
                  <a:schemeClr val="tx2"/>
                </a:solidFill>
                <a:latin typeface="Arial" pitchFamily="34" charset="0"/>
                <a:cs typeface="Arial" pitchFamily="34" charset="0"/>
              </a:rPr>
              <a:t>«Mēs skatījāmies arī tādu kanālu «</a:t>
            </a:r>
            <a:r>
              <a:rPr lang="lv-LV" sz="1200" i="1" dirty="0" err="1" smtClean="0">
                <a:solidFill>
                  <a:schemeClr val="tx2"/>
                </a:solidFill>
                <a:latin typeface="Arial" pitchFamily="34" charset="0"/>
                <a:cs typeface="Arial" pitchFamily="34" charset="0"/>
              </a:rPr>
              <a:t>Karuseļ</a:t>
            </a:r>
            <a:r>
              <a:rPr lang="lv-LV" sz="1200" i="1" dirty="0" smtClean="0">
                <a:solidFill>
                  <a:schemeClr val="tx2"/>
                </a:solidFill>
                <a:latin typeface="Arial" pitchFamily="34" charset="0"/>
                <a:cs typeface="Arial" pitchFamily="34" charset="0"/>
              </a:rPr>
              <a:t>», tur padomju multenes un filmas.»</a:t>
            </a:r>
          </a:p>
          <a:p>
            <a:pPr algn="ctr">
              <a:spcBef>
                <a:spcPts val="600"/>
              </a:spcBef>
            </a:pPr>
            <a:r>
              <a:rPr lang="lv-LV" sz="1200" i="1" dirty="0" smtClean="0">
                <a:solidFill>
                  <a:schemeClr val="tx2"/>
                </a:solidFill>
                <a:latin typeface="Arial" pitchFamily="34" charset="0"/>
                <a:cs typeface="Arial" pitchFamily="34" charset="0"/>
              </a:rPr>
              <a:t>«Man liekas, tā «Kas Te? Es te!» ir, bet bērni neskatās. Esmu mēģinājusi viņu ieinteresēt, bet nekā.»</a:t>
            </a:r>
          </a:p>
          <a:p>
            <a:pPr algn="ctr">
              <a:spcBef>
                <a:spcPts val="600"/>
              </a:spcBef>
            </a:pPr>
            <a:r>
              <a:rPr lang="lv-LV" sz="1200" i="1" dirty="0" smtClean="0">
                <a:solidFill>
                  <a:schemeClr val="tx2"/>
                </a:solidFill>
                <a:latin typeface="Arial" pitchFamily="34" charset="0"/>
                <a:cs typeface="Arial" pitchFamily="34" charset="0"/>
              </a:rPr>
              <a:t>«Bet tie raidījumi, kas ir bērniem, ir ļoti maz.»</a:t>
            </a:r>
          </a:p>
          <a:p>
            <a:pPr algn="ctr">
              <a:spcBef>
                <a:spcPts val="600"/>
              </a:spcBef>
            </a:pPr>
            <a:r>
              <a:rPr lang="lv-LV" sz="1200" i="1" dirty="0" smtClean="0">
                <a:solidFill>
                  <a:schemeClr val="tx2"/>
                </a:solidFill>
                <a:latin typeface="Arial" pitchFamily="34" charset="0"/>
                <a:cs typeface="Arial" pitchFamily="34" charset="0"/>
              </a:rPr>
              <a:t>«Ja runā attiecīgi par vecāku grupu, lielākai daļai viņiem ir telefons, telefoniem pieejams internets, pieejams tas pats </a:t>
            </a:r>
            <a:r>
              <a:rPr lang="lv-LV" sz="1200" i="1" dirty="0" err="1" smtClean="0">
                <a:solidFill>
                  <a:schemeClr val="tx2"/>
                </a:solidFill>
                <a:latin typeface="Arial" pitchFamily="34" charset="0"/>
                <a:cs typeface="Arial" pitchFamily="34" charset="0"/>
              </a:rPr>
              <a:t>Youtube</a:t>
            </a:r>
            <a:r>
              <a:rPr lang="lv-LV" sz="1200" i="1" dirty="0" smtClean="0">
                <a:solidFill>
                  <a:schemeClr val="tx2"/>
                </a:solidFill>
                <a:latin typeface="Arial" pitchFamily="34" charset="0"/>
                <a:cs typeface="Arial" pitchFamily="34" charset="0"/>
              </a:rPr>
              <a:t>. Lielākā daļa bērnu izvēlēsies tur skatīties, nevis kaut kādu «</a:t>
            </a:r>
            <a:r>
              <a:rPr lang="lv-LV" sz="1200" i="1" dirty="0" err="1" smtClean="0">
                <a:solidFill>
                  <a:schemeClr val="tx2"/>
                </a:solidFill>
                <a:latin typeface="Arial" pitchFamily="34" charset="0"/>
                <a:cs typeface="Arial" pitchFamily="34" charset="0"/>
              </a:rPr>
              <a:t>Dardariju</a:t>
            </a:r>
            <a:r>
              <a:rPr lang="lv-LV" sz="1200" i="1" dirty="0" smtClean="0">
                <a:solidFill>
                  <a:schemeClr val="tx2"/>
                </a:solidFill>
                <a:latin typeface="Arial" pitchFamily="34" charset="0"/>
                <a:cs typeface="Arial" pitchFamily="34" charset="0"/>
              </a:rPr>
              <a:t>».</a:t>
            </a:r>
          </a:p>
          <a:p>
            <a:pPr algn="ctr">
              <a:spcBef>
                <a:spcPts val="600"/>
              </a:spcBef>
            </a:pPr>
            <a:r>
              <a:rPr lang="lv-LV" sz="1200" i="1" dirty="0" smtClean="0">
                <a:solidFill>
                  <a:schemeClr val="tx2"/>
                </a:solidFill>
                <a:latin typeface="Arial" pitchFamily="34" charset="0"/>
                <a:cs typeface="Arial" pitchFamily="34" charset="0"/>
              </a:rPr>
              <a:t>«(...) bērniem ir grūti no rītiem mosties uz bērnu dārzu, viņiem tas ir grūti, un tad mammas ieslēdz tur kaut kādu multfilmu kanālu, kur ķīniešu un tādas. Vai tad nevar, es nezinu, bērnu rīta rosme, vai kaut ko.»</a:t>
            </a:r>
          </a:p>
          <a:p>
            <a:pPr algn="ctr">
              <a:spcBef>
                <a:spcPts val="600"/>
              </a:spcBef>
            </a:pPr>
            <a:r>
              <a:rPr lang="lv-LV" sz="1200" i="1" dirty="0" smtClean="0">
                <a:solidFill>
                  <a:schemeClr val="tx2"/>
                </a:solidFill>
                <a:latin typeface="Arial" pitchFamily="34" charset="0"/>
                <a:cs typeface="Arial" pitchFamily="34" charset="0"/>
              </a:rPr>
              <a:t>«Es atceros, es skolā gāju, bet, kad beidzās «Miedziņš», tu saproti, ka ir vakars. Bet trīsgadīgs bērns, četrgadīgs, viņš jau neskatās pulkstenī. Jābūt kaut kādām tādām sajūtām, kas ir regulāras.»</a:t>
            </a:r>
          </a:p>
          <a:p>
            <a:pPr algn="ctr">
              <a:spcBef>
                <a:spcPts val="600"/>
              </a:spcBef>
            </a:pPr>
            <a:r>
              <a:rPr lang="lv-LV" sz="1200" i="1" dirty="0" smtClean="0">
                <a:solidFill>
                  <a:schemeClr val="tx2"/>
                </a:solidFill>
                <a:latin typeface="Arial" pitchFamily="34" charset="0"/>
                <a:cs typeface="Arial" pitchFamily="34" charset="0"/>
              </a:rPr>
              <a:t>«Kas te kastē («Kas te? Es te!» viņiem liekas garlaicīgi, tukšs raidījums, kaut ko ķēmojas, sakrāsojušies, galvā kaut kas uzkabināts.»</a:t>
            </a:r>
          </a:p>
        </p:txBody>
      </p:sp>
      <p:sp>
        <p:nvSpPr>
          <p:cNvPr id="3" name="Slide Number Placeholder 2"/>
          <p:cNvSpPr>
            <a:spLocks noGrp="1"/>
          </p:cNvSpPr>
          <p:nvPr>
            <p:ph type="sldNum" sz="quarter" idx="12"/>
          </p:nvPr>
        </p:nvSpPr>
        <p:spPr/>
        <p:txBody>
          <a:bodyPr/>
          <a:lstStyle/>
          <a:p>
            <a:fld id="{EFD5DF2B-31B7-4DA8-8CF8-BD8BF404E814}" type="slidenum">
              <a:rPr lang="uk-UA" smtClean="0"/>
              <a:pPr/>
              <a:t>44</a:t>
            </a:fld>
            <a:endParaRPr lang="uk-UA" dirty="0"/>
          </a:p>
        </p:txBody>
      </p:sp>
    </p:spTree>
    <p:extLst>
      <p:ext uri="{BB962C8B-B14F-4D97-AF65-F5344CB8AC3E}">
        <p14:creationId xmlns:p14="http://schemas.microsoft.com/office/powerpoint/2010/main" val="1217128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548680"/>
            <a:ext cx="8915400" cy="914400"/>
          </a:xfrm>
        </p:spPr>
        <p:txBody>
          <a:bodyPr anchor="t">
            <a:normAutofit/>
          </a:bodyPr>
          <a:lstStyle/>
          <a:p>
            <a:r>
              <a:rPr lang="lv-LV" sz="3200" dirty="0" smtClean="0">
                <a:latin typeface="Arial" pitchFamily="34" charset="0"/>
                <a:cs typeface="Arial" pitchFamily="34" charset="0"/>
              </a:rPr>
              <a:t>Ziņu raidījumi I</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45</a:t>
            </a:fld>
            <a:endParaRPr lang="uk-UA" dirty="0"/>
          </a:p>
        </p:txBody>
      </p:sp>
      <p:sp>
        <p:nvSpPr>
          <p:cNvPr id="3" name="Content Placeholder 2"/>
          <p:cNvSpPr>
            <a:spLocks noGrp="1"/>
          </p:cNvSpPr>
          <p:nvPr>
            <p:ph idx="1"/>
          </p:nvPr>
        </p:nvSpPr>
        <p:spPr>
          <a:xfrm>
            <a:off x="344488" y="1484784"/>
            <a:ext cx="8496944" cy="4464496"/>
          </a:xfrm>
        </p:spPr>
        <p:txBody>
          <a:bodyPr>
            <a:normAutofit fontScale="92500" lnSpcReduction="20000"/>
          </a:bodyPr>
          <a:lstStyle/>
          <a:p>
            <a:pPr lvl="0" rtl="0">
              <a:lnSpc>
                <a:spcPct val="110000"/>
              </a:lnSpc>
              <a:spcBef>
                <a:spcPts val="800"/>
              </a:spcBef>
            </a:pPr>
            <a:r>
              <a:rPr lang="lv-LV" sz="1500" dirty="0">
                <a:latin typeface="Arial" pitchFamily="34" charset="0"/>
                <a:cs typeface="Arial" pitchFamily="34" charset="0"/>
              </a:rPr>
              <a:t>Kopumā ziņu raidījumi saņem diezgan pretrunīgus vērtējumus. Arvien biežāk ziņas un aktuālā informācija tiek iegūta ar interneta resursu palīdzību, tādēļ daļai auditorijas TV piedāvātais saturs nešķiet aktuāls un ir zaudējis savu nozīmīgumu. Tajā pat laikā ziņu raidījumu aktualitāte ir svarīga, tiem skatītājiem, kas ikdienā neizmanto interneta iespējas. </a:t>
            </a:r>
          </a:p>
          <a:p>
            <a:pPr lvl="0">
              <a:lnSpc>
                <a:spcPct val="110000"/>
              </a:lnSpc>
              <a:spcBef>
                <a:spcPts val="800"/>
              </a:spcBef>
            </a:pPr>
            <a:r>
              <a:rPr lang="lv-LV" sz="1500" dirty="0">
                <a:latin typeface="Arial" pitchFamily="34" charset="0"/>
                <a:cs typeface="Arial" pitchFamily="34" charset="0"/>
              </a:rPr>
              <a:t>Daļa respondentu apzināti izvēlas neskatīties ziņu raidījumus, </a:t>
            </a:r>
            <a:r>
              <a:rPr lang="lv-LV" sz="1500" dirty="0" smtClean="0">
                <a:latin typeface="Arial" pitchFamily="34" charset="0"/>
                <a:cs typeface="Arial" pitchFamily="34" charset="0"/>
              </a:rPr>
              <a:t>pamatojot to </a:t>
            </a:r>
            <a:r>
              <a:rPr lang="lv-LV" sz="1500" dirty="0">
                <a:latin typeface="Arial" pitchFamily="34" charset="0"/>
                <a:cs typeface="Arial" pitchFamily="34" charset="0"/>
              </a:rPr>
              <a:t>ar pārlieku lielas negatīvās informācijas plūsmu</a:t>
            </a:r>
            <a:r>
              <a:rPr lang="lv-LV" sz="1500" dirty="0" smtClean="0">
                <a:latin typeface="Arial" pitchFamily="34" charset="0"/>
                <a:cs typeface="Arial" pitchFamily="34" charset="0"/>
              </a:rPr>
              <a:t>. </a:t>
            </a:r>
            <a:r>
              <a:rPr lang="lv-LV" sz="1500" dirty="0">
                <a:latin typeface="Arial" pitchFamily="34" charset="0"/>
                <a:cs typeface="Arial" pitchFamily="34" charset="0"/>
              </a:rPr>
              <a:t>Citi, cenšoties pasargāt sevi no negācijām informatīvajā telpā, «</a:t>
            </a:r>
            <a:r>
              <a:rPr lang="lv-LV" sz="1500" i="1" dirty="0">
                <a:latin typeface="Arial" pitchFamily="34" charset="0"/>
                <a:cs typeface="Arial" pitchFamily="34" charset="0"/>
              </a:rPr>
              <a:t>dozē</a:t>
            </a:r>
            <a:r>
              <a:rPr lang="lv-LV" sz="1500" dirty="0">
                <a:latin typeface="Arial" pitchFamily="34" charset="0"/>
                <a:cs typeface="Arial" pitchFamily="34" charset="0"/>
              </a:rPr>
              <a:t>» ziņu uzņemšanas daudzumu, tās noskatoties apkopotā veidā vienu reizi nedēļā – </a:t>
            </a:r>
            <a:r>
              <a:rPr lang="lv-LV" sz="1500" i="1" dirty="0">
                <a:latin typeface="Arial" pitchFamily="34" charset="0"/>
                <a:cs typeface="Arial" pitchFamily="34" charset="0"/>
              </a:rPr>
              <a:t>«noskatos reizi nedēļā. Ticiet man – es neko nemeklēju! Es neko nepalaidu garām!</a:t>
            </a:r>
            <a:r>
              <a:rPr lang="lv-LV" sz="1500" i="1" dirty="0" smtClean="0">
                <a:latin typeface="Arial" pitchFamily="34" charset="0"/>
                <a:cs typeface="Arial" pitchFamily="34" charset="0"/>
              </a:rPr>
              <a:t>». </a:t>
            </a:r>
            <a:r>
              <a:rPr lang="lv-LV" sz="1500" dirty="0" smtClean="0">
                <a:latin typeface="Arial" pitchFamily="34" charset="0"/>
                <a:cs typeface="Arial" pitchFamily="34" charset="0"/>
              </a:rPr>
              <a:t>Tāpat redzams, ka tieši krievu </a:t>
            </a:r>
            <a:r>
              <a:rPr lang="lv-LV" sz="1500" dirty="0">
                <a:latin typeface="Arial" pitchFamily="34" charset="0"/>
                <a:cs typeface="Arial" pitchFamily="34" charset="0"/>
              </a:rPr>
              <a:t>valodā runājošie biežāk norobežojas no </a:t>
            </a:r>
            <a:r>
              <a:rPr lang="lv-LV" sz="1500" dirty="0" smtClean="0">
                <a:latin typeface="Arial" pitchFamily="34" charset="0"/>
                <a:cs typeface="Arial" pitchFamily="34" charset="0"/>
              </a:rPr>
              <a:t>ziņu </a:t>
            </a:r>
            <a:r>
              <a:rPr lang="lv-LV" sz="1500" dirty="0">
                <a:latin typeface="Arial" pitchFamily="34" charset="0"/>
                <a:cs typeface="Arial" pitchFamily="34" charset="0"/>
              </a:rPr>
              <a:t>raidījumiem, apzināti izvēlas tos neskatīties</a:t>
            </a:r>
            <a:r>
              <a:rPr lang="lv-LV" sz="1500" dirty="0" smtClean="0">
                <a:latin typeface="Arial" pitchFamily="34" charset="0"/>
                <a:cs typeface="Arial" pitchFamily="34" charset="0"/>
              </a:rPr>
              <a:t>. </a:t>
            </a:r>
            <a:r>
              <a:rPr lang="en-US" sz="1500" dirty="0" smtClean="0">
                <a:latin typeface="Arial" pitchFamily="34" charset="0"/>
                <a:cs typeface="Arial" pitchFamily="34" charset="0"/>
              </a:rPr>
              <a:t>A</a:t>
            </a:r>
            <a:r>
              <a:rPr lang="lv-LV" sz="1500" dirty="0" smtClean="0">
                <a:latin typeface="Arial" pitchFamily="34" charset="0"/>
                <a:cs typeface="Arial" pitchFamily="34" charset="0"/>
              </a:rPr>
              <a:t>tzīstot, ka neskatās ziņas, nedz Latvijas, nedz Krievijas, nedz citu ārvalstu piedāvātās. </a:t>
            </a:r>
            <a:endParaRPr lang="lv-LV" sz="1500" dirty="0">
              <a:latin typeface="Arial" pitchFamily="34" charset="0"/>
              <a:cs typeface="Arial" pitchFamily="34" charset="0"/>
            </a:endParaRPr>
          </a:p>
          <a:p>
            <a:pPr lvl="0" rtl="0">
              <a:lnSpc>
                <a:spcPct val="110000"/>
              </a:lnSpc>
              <a:spcBef>
                <a:spcPts val="800"/>
              </a:spcBef>
            </a:pPr>
            <a:r>
              <a:rPr lang="lv-LV" sz="1500" baseline="0" dirty="0" smtClean="0">
                <a:latin typeface="Arial" pitchFamily="34" charset="0"/>
                <a:cs typeface="Arial" pitchFamily="34" charset="0"/>
              </a:rPr>
              <a:t>Tajā pat laikā redzams, ka dažādu citu analītisku, informatīvu raidījumu skatīšanās tomēr interesē un arvien</a:t>
            </a:r>
            <a:r>
              <a:rPr lang="lv-LV" sz="1500" dirty="0" smtClean="0">
                <a:latin typeface="Arial" pitchFamily="34" charset="0"/>
                <a:cs typeface="Arial" pitchFamily="34" charset="0"/>
              </a:rPr>
              <a:t> biežāk respondenti atzīst, ka </a:t>
            </a:r>
            <a:r>
              <a:rPr lang="lv-LV" sz="1500" baseline="0" dirty="0" smtClean="0">
                <a:latin typeface="Arial" pitchFamily="34" charset="0"/>
                <a:cs typeface="Arial" pitchFamily="34" charset="0"/>
              </a:rPr>
              <a:t>skatās </a:t>
            </a:r>
            <a:r>
              <a:rPr lang="lv-LV" sz="1500" dirty="0" smtClean="0">
                <a:latin typeface="Arial" pitchFamily="34" charset="0"/>
                <a:cs typeface="Arial" pitchFamily="34" charset="0"/>
              </a:rPr>
              <a:t>gan</a:t>
            </a:r>
            <a:r>
              <a:rPr lang="lv-LV" sz="1500" baseline="0" dirty="0" smtClean="0">
                <a:latin typeface="Arial" pitchFamily="34" charset="0"/>
                <a:cs typeface="Arial" pitchFamily="34" charset="0"/>
              </a:rPr>
              <a:t> vietējos TV kanālus, gan Krievijas TV kanālus un arī ārvalstu kanālus. Tādējādi salīdzinot un analizējot iegūto informāciju, cenšas izdarītu savus  personīgos. “</a:t>
            </a:r>
            <a:r>
              <a:rPr lang="lv-LV" sz="1500" i="1" baseline="0" dirty="0" smtClean="0">
                <a:latin typeface="Arial" pitchFamily="34" charset="0"/>
                <a:cs typeface="Arial" pitchFamily="34" charset="0"/>
              </a:rPr>
              <a:t>neatkarīgos</a:t>
            </a:r>
            <a:r>
              <a:rPr lang="lv-LV" sz="1500" baseline="0" dirty="0" smtClean="0">
                <a:latin typeface="Arial" pitchFamily="34" charset="0"/>
                <a:cs typeface="Arial" pitchFamily="34" charset="0"/>
              </a:rPr>
              <a:t>” secinājumus.</a:t>
            </a:r>
            <a:endParaRPr lang="lv-LV" sz="1500" dirty="0">
              <a:latin typeface="Arial" pitchFamily="34" charset="0"/>
              <a:cs typeface="Arial" pitchFamily="34" charset="0"/>
            </a:endParaRPr>
          </a:p>
          <a:p>
            <a:pPr lvl="0" rtl="0">
              <a:lnSpc>
                <a:spcPct val="110000"/>
              </a:lnSpc>
              <a:spcBef>
                <a:spcPts val="800"/>
              </a:spcBef>
            </a:pPr>
            <a:r>
              <a:rPr lang="lv-LV" sz="1500" baseline="0" dirty="0" smtClean="0">
                <a:latin typeface="Arial" pitchFamily="34" charset="0"/>
                <a:cs typeface="Arial" pitchFamily="34" charset="0"/>
              </a:rPr>
              <a:t>Kā atzina TV skatītāji  - </a:t>
            </a:r>
            <a:r>
              <a:rPr lang="lv-LV" sz="1500" dirty="0" smtClean="0">
                <a:latin typeface="Arial" pitchFamily="34" charset="0"/>
                <a:cs typeface="Arial" pitchFamily="34" charset="0"/>
              </a:rPr>
              <a:t>Latvijas </a:t>
            </a:r>
            <a:r>
              <a:rPr lang="lv-LV" sz="1500" baseline="0" dirty="0" smtClean="0">
                <a:latin typeface="Arial" pitchFamily="34" charset="0"/>
                <a:cs typeface="Arial" pitchFamily="34" charset="0"/>
              </a:rPr>
              <a:t>ziņu raidījumi koncentrējas lielākoties uz vietējā mēroga notikumiem.</a:t>
            </a:r>
            <a:r>
              <a:rPr lang="lv-LV" sz="1500" dirty="0" smtClean="0">
                <a:latin typeface="Arial" pitchFamily="34" charset="0"/>
                <a:cs typeface="Arial" pitchFamily="34" charset="0"/>
              </a:rPr>
              <a:t> T</a:t>
            </a:r>
            <a:r>
              <a:rPr lang="lv-LV" sz="1500" baseline="0" dirty="0" smtClean="0">
                <a:latin typeface="Arial" pitchFamily="34" charset="0"/>
                <a:cs typeface="Arial" pitchFamily="34" charset="0"/>
              </a:rPr>
              <a:t>rūkst plašāka redzesloka, analīzes, ekspertīzes, lai aptvertu notikumus ne tikai tuvākajās valstīs, novērtētu un prognozētu politiskās situācijas un notikumus ārpus Eiropas, ASV, un citās valstīs.</a:t>
            </a:r>
          </a:p>
          <a:p>
            <a:pPr lvl="0" rtl="0">
              <a:lnSpc>
                <a:spcPct val="110000"/>
              </a:lnSpc>
              <a:spcBef>
                <a:spcPts val="800"/>
              </a:spcBef>
            </a:pPr>
            <a:r>
              <a:rPr lang="en-US" sz="1500" dirty="0" smtClean="0">
                <a:latin typeface="Arial" pitchFamily="34" charset="0"/>
                <a:cs typeface="Arial" pitchFamily="34" charset="0"/>
              </a:rPr>
              <a:t>T</a:t>
            </a:r>
            <a:r>
              <a:rPr lang="lv-LV" sz="1500" dirty="0" smtClean="0">
                <a:latin typeface="Arial" pitchFamily="34" charset="0"/>
                <a:cs typeface="Arial" pitchFamily="34" charset="0"/>
              </a:rPr>
              <a:t>āpat tiek norādīts, ka parasti ziņas reflektē citu TV raidstaciju, radio un preses materiālus, iztrūkst pašu žurnālistu aktīvas iesaistīšanās, izmeklēšanas.</a:t>
            </a:r>
            <a:endParaRPr lang="lv-LV" sz="1500" baseline="0" dirty="0" smtClean="0">
              <a:latin typeface="Arial" pitchFamily="34" charset="0"/>
              <a:cs typeface="Arial" pitchFamily="34" charset="0"/>
            </a:endParaRPr>
          </a:p>
        </p:txBody>
      </p:sp>
    </p:spTree>
    <p:extLst>
      <p:ext uri="{BB962C8B-B14F-4D97-AF65-F5344CB8AC3E}">
        <p14:creationId xmlns:p14="http://schemas.microsoft.com/office/powerpoint/2010/main" val="38256656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548680"/>
            <a:ext cx="8215444" cy="1044388"/>
          </a:xfrm>
        </p:spPr>
        <p:txBody>
          <a:bodyPr anchor="t">
            <a:normAutofit/>
          </a:bodyPr>
          <a:lstStyle/>
          <a:p>
            <a:r>
              <a:rPr lang="lv-LV" sz="3200" dirty="0" smtClean="0">
                <a:latin typeface="Arial" pitchFamily="34" charset="0"/>
                <a:cs typeface="Arial" pitchFamily="34" charset="0"/>
              </a:rPr>
              <a:t>LTV Ziņu raidījumu trūkumi</a:t>
            </a:r>
            <a:endParaRPr lang="lv-LV" sz="3200" dirty="0">
              <a:latin typeface="Arial" pitchFamily="34" charset="0"/>
              <a:cs typeface="Arial" pitchFamily="34" charset="0"/>
            </a:endParaRPr>
          </a:p>
        </p:txBody>
      </p:sp>
      <p:sp>
        <p:nvSpPr>
          <p:cNvPr id="4" name="Content Placeholder 3"/>
          <p:cNvSpPr>
            <a:spLocks noGrp="1"/>
          </p:cNvSpPr>
          <p:nvPr>
            <p:ph idx="1"/>
          </p:nvPr>
        </p:nvSpPr>
        <p:spPr>
          <a:xfrm>
            <a:off x="1352600" y="1556792"/>
            <a:ext cx="7776864" cy="4752528"/>
          </a:xfrm>
          <a:ln w="57150" cmpd="sng">
            <a:solidFill>
              <a:srgbClr val="C00000"/>
            </a:solidFill>
            <a:prstDash val="sysDash"/>
          </a:ln>
        </p:spPr>
        <p:txBody>
          <a:bodyPr>
            <a:noAutofit/>
          </a:bodyPr>
          <a:lstStyle/>
          <a:p>
            <a:pPr marL="0" indent="0">
              <a:spcBef>
                <a:spcPts val="600"/>
              </a:spcBef>
              <a:buNone/>
            </a:pPr>
            <a:endParaRPr lang="lv-LV" sz="1400" dirty="0" smtClean="0">
              <a:latin typeface="Arial" pitchFamily="34" charset="0"/>
              <a:cs typeface="Arial" pitchFamily="34" charset="0"/>
            </a:endParaRPr>
          </a:p>
          <a:p>
            <a:pPr marL="0" indent="0">
              <a:spcBef>
                <a:spcPts val="600"/>
              </a:spcBef>
              <a:buNone/>
            </a:pPr>
            <a:r>
              <a:rPr lang="lv-LV" sz="1400" dirty="0" smtClean="0">
                <a:latin typeface="Arial" pitchFamily="34" charset="0"/>
                <a:cs typeface="Arial" pitchFamily="34" charset="0"/>
              </a:rPr>
              <a:t>«</a:t>
            </a:r>
            <a:r>
              <a:rPr lang="lv-LV" sz="1400" b="1" dirty="0" smtClean="0">
                <a:latin typeface="Arial" pitchFamily="34" charset="0"/>
                <a:cs typeface="Arial" pitchFamily="34" charset="0"/>
              </a:rPr>
              <a:t>Panorāma</a:t>
            </a:r>
            <a:r>
              <a:rPr lang="lv-LV" sz="1400" dirty="0" smtClean="0">
                <a:latin typeface="Arial" pitchFamily="34" charset="0"/>
                <a:cs typeface="Arial" pitchFamily="34" charset="0"/>
              </a:rPr>
              <a:t>» – tendenciozi, vienpusēji, jūtams lobijs;</a:t>
            </a:r>
          </a:p>
          <a:p>
            <a:pPr marL="0" indent="0">
              <a:spcBef>
                <a:spcPts val="600"/>
              </a:spcBef>
              <a:buNone/>
            </a:pPr>
            <a:r>
              <a:rPr lang="lv-LV" sz="1400" b="1" dirty="0" smtClean="0">
                <a:latin typeface="Arial" pitchFamily="34" charset="0"/>
                <a:cs typeface="Arial" pitchFamily="34" charset="0"/>
              </a:rPr>
              <a:t>TV3</a:t>
            </a:r>
            <a:r>
              <a:rPr lang="lv-LV" sz="1400" dirty="0" smtClean="0">
                <a:latin typeface="Arial" pitchFamily="34" charset="0"/>
                <a:cs typeface="Arial" pitchFamily="34" charset="0"/>
              </a:rPr>
              <a:t> – pārāk īsas ziņas, tikai par galvenajiem notikumiem valstī; tendence uz negatīvo informāciju;</a:t>
            </a:r>
          </a:p>
          <a:p>
            <a:pPr marL="0" indent="0">
              <a:spcBef>
                <a:spcPts val="600"/>
              </a:spcBef>
              <a:buNone/>
            </a:pPr>
            <a:r>
              <a:rPr lang="lv-LV" sz="1400" b="1" dirty="0" smtClean="0">
                <a:latin typeface="Arial" pitchFamily="34" charset="0"/>
                <a:cs typeface="Arial" pitchFamily="34" charset="0"/>
              </a:rPr>
              <a:t>LNT</a:t>
            </a:r>
            <a:r>
              <a:rPr lang="lv-LV" sz="1400" dirty="0" smtClean="0">
                <a:latin typeface="Arial" pitchFamily="34" charset="0"/>
                <a:cs typeface="Arial" pitchFamily="34" charset="0"/>
              </a:rPr>
              <a:t> – daudz negatīvas informācijas;</a:t>
            </a:r>
          </a:p>
          <a:p>
            <a:pPr marL="0" indent="0">
              <a:spcBef>
                <a:spcPts val="600"/>
              </a:spcBef>
              <a:buNone/>
            </a:pPr>
            <a:endParaRPr lang="lv-LV" sz="1400" dirty="0" smtClean="0">
              <a:latin typeface="Arial" pitchFamily="34" charset="0"/>
              <a:cs typeface="Arial" pitchFamily="34" charset="0"/>
            </a:endParaRPr>
          </a:p>
          <a:p>
            <a:pPr marL="466725" lvl="1" indent="-171450"/>
            <a:r>
              <a:rPr lang="lv-LV" sz="1400" dirty="0" smtClean="0">
                <a:latin typeface="Arial" pitchFamily="34" charset="0"/>
                <a:cs typeface="Arial" pitchFamily="34" charset="0"/>
              </a:rPr>
              <a:t>   Ziņas nāk ar novēlošanos – informācija ātrāk ieraugāma i-neta ziņu portālos.</a:t>
            </a:r>
          </a:p>
          <a:p>
            <a:pPr marL="581025" lvl="1" indent="-285750"/>
            <a:r>
              <a:rPr lang="lv-LV" sz="1400" dirty="0" smtClean="0">
                <a:latin typeface="Arial" pitchFamily="34" charset="0"/>
                <a:cs typeface="Arial" pitchFamily="34" charset="0"/>
              </a:rPr>
              <a:t>Salīdzinot ar Krievijas TV kanālu ziņām kopumā – pietrūkst </a:t>
            </a:r>
            <a:r>
              <a:rPr lang="lv-LV" sz="1400" b="1" dirty="0" smtClean="0">
                <a:latin typeface="Arial" pitchFamily="34" charset="0"/>
                <a:cs typeface="Arial" pitchFamily="34" charset="0"/>
              </a:rPr>
              <a:t>pašapziņas, pozitīvā </a:t>
            </a:r>
            <a:r>
              <a:rPr lang="lv-LV" sz="1400" dirty="0" smtClean="0">
                <a:latin typeface="Arial" pitchFamily="34" charset="0"/>
                <a:cs typeface="Arial" pitchFamily="34" charset="0"/>
              </a:rPr>
              <a:t>– </a:t>
            </a:r>
            <a:r>
              <a:rPr lang="lv-LV" sz="1400" i="1" dirty="0" smtClean="0">
                <a:latin typeface="Arial" pitchFamily="34" charset="0"/>
                <a:cs typeface="Arial" pitchFamily="34" charset="0"/>
              </a:rPr>
              <a:t>«Krievijā tas ir nostādījums – mēs parādām sevi no labās puses, ka mēs esam izcili, ka mēs esam labi(...), bet mēs esam sliktie, tas ir apzadzis, (...) nekā laba»;</a:t>
            </a:r>
          </a:p>
          <a:p>
            <a:pPr marL="581025" lvl="1" indent="-285750"/>
            <a:r>
              <a:rPr lang="lv-LV" sz="1400" dirty="0" smtClean="0">
                <a:latin typeface="Arial" pitchFamily="34" charset="0"/>
                <a:cs typeface="Arial" pitchFamily="34" charset="0"/>
              </a:rPr>
              <a:t>Trūkst</a:t>
            </a:r>
            <a:r>
              <a:rPr lang="lv-LV" sz="1400" i="1" dirty="0" smtClean="0">
                <a:latin typeface="Arial" pitchFamily="34" charset="0"/>
                <a:cs typeface="Arial" pitchFamily="34" charset="0"/>
              </a:rPr>
              <a:t> </a:t>
            </a:r>
            <a:r>
              <a:rPr lang="lv-LV" sz="1400" dirty="0" smtClean="0">
                <a:latin typeface="Arial" pitchFamily="34" charset="0"/>
                <a:cs typeface="Arial" pitchFamily="34" charset="0"/>
              </a:rPr>
              <a:t>vērienīguma ziņu atspoguļojumā, pārāk liels fokuss uz vietēja mēroga ziņām un notikumiem tepat </a:t>
            </a:r>
            <a:r>
              <a:rPr lang="lv-LV" sz="1400" i="1" dirty="0" smtClean="0">
                <a:latin typeface="Arial" pitchFamily="34" charset="0"/>
                <a:cs typeface="Arial" pitchFamily="34" charset="0"/>
              </a:rPr>
              <a:t>«egoistisks skatījums uz to, kas skar tikai mūs», </a:t>
            </a:r>
            <a:r>
              <a:rPr lang="lv-LV" sz="1400" b="1" dirty="0" smtClean="0">
                <a:latin typeface="Arial" pitchFamily="34" charset="0"/>
                <a:cs typeface="Arial" pitchFamily="34" charset="0"/>
              </a:rPr>
              <a:t>informatīvais vakuums par notiekošo citur</a:t>
            </a:r>
            <a:r>
              <a:rPr lang="lv-LV" sz="1400" dirty="0" smtClean="0">
                <a:latin typeface="Arial" pitchFamily="34" charset="0"/>
                <a:cs typeface="Arial" pitchFamily="34" charset="0"/>
              </a:rPr>
              <a:t> (piemēram, Austrumu valstīs, Āfrikā)</a:t>
            </a:r>
          </a:p>
          <a:p>
            <a:pPr marL="581025" lvl="1" indent="-285750"/>
            <a:r>
              <a:rPr lang="lv-LV" sz="1400" dirty="0" smtClean="0">
                <a:latin typeface="Arial" pitchFamily="34" charset="0"/>
                <a:cs typeface="Arial" pitchFamily="34" charset="0"/>
              </a:rPr>
              <a:t>Sižeti un notikumi </a:t>
            </a:r>
            <a:r>
              <a:rPr lang="lv-LV" sz="1400" b="1" dirty="0" smtClean="0">
                <a:latin typeface="Arial" pitchFamily="34" charset="0"/>
                <a:cs typeface="Arial" pitchFamily="34" charset="0"/>
              </a:rPr>
              <a:t>atkārtojas visos vietējo kanālu </a:t>
            </a:r>
            <a:r>
              <a:rPr lang="lv-LV" sz="1400" dirty="0" smtClean="0">
                <a:latin typeface="Arial" pitchFamily="34" charset="0"/>
                <a:cs typeface="Arial" pitchFamily="34" charset="0"/>
              </a:rPr>
              <a:t>ziņu raidījumos.</a:t>
            </a:r>
          </a:p>
          <a:p>
            <a:pPr marL="581025" lvl="1" indent="-285750"/>
            <a:r>
              <a:rPr lang="lv-LV" sz="1400" dirty="0" smtClean="0">
                <a:latin typeface="Arial" pitchFamily="34" charset="0"/>
                <a:cs typeface="Arial" pitchFamily="34" charset="0"/>
              </a:rPr>
              <a:t>Nav </a:t>
            </a:r>
            <a:r>
              <a:rPr lang="lv-LV" sz="1400" b="1" dirty="0" smtClean="0">
                <a:latin typeface="Arial" pitchFamily="34" charset="0"/>
                <a:cs typeface="Arial" pitchFamily="34" charset="0"/>
              </a:rPr>
              <a:t>samērīgs tematiskais ziņu sadalījums </a:t>
            </a:r>
            <a:r>
              <a:rPr lang="lv-LV" sz="1400" dirty="0" smtClean="0">
                <a:latin typeface="Arial" pitchFamily="34" charset="0"/>
                <a:cs typeface="Arial" pitchFamily="34" charset="0"/>
              </a:rPr>
              <a:t>– pārāk daudz laika atvēl politikai, par maz – sportam, reģionu aktualitātēm (</a:t>
            </a:r>
            <a:r>
              <a:rPr lang="lv-LV" sz="1400" dirty="0">
                <a:latin typeface="Arial" pitchFamily="34" charset="0"/>
                <a:cs typeface="Arial" pitchFamily="34" charset="0"/>
              </a:rPr>
              <a:t>ī</a:t>
            </a:r>
            <a:r>
              <a:rPr lang="lv-LV" sz="1400" dirty="0" smtClean="0">
                <a:latin typeface="Arial" pitchFamily="34" charset="0"/>
                <a:cs typeface="Arial" pitchFamily="34" charset="0"/>
              </a:rPr>
              <a:t>paši uzsver Vidzemes reģiona pārstāvji)</a:t>
            </a:r>
          </a:p>
          <a:p>
            <a:pPr marL="581025" lvl="1" indent="-285750"/>
            <a:r>
              <a:rPr lang="lv-LV" sz="1400" dirty="0" smtClean="0">
                <a:latin typeface="Arial" pitchFamily="34" charset="0"/>
                <a:cs typeface="Arial" pitchFamily="34" charset="0"/>
              </a:rPr>
              <a:t>Pārāk liela koncentrēšanās uz </a:t>
            </a:r>
            <a:r>
              <a:rPr lang="lv-LV" sz="1400" b="1" dirty="0">
                <a:latin typeface="Arial" pitchFamily="34" charset="0"/>
                <a:cs typeface="Arial" pitchFamily="34" charset="0"/>
              </a:rPr>
              <a:t>galvaspilsētas</a:t>
            </a:r>
            <a:r>
              <a:rPr lang="lv-LV" sz="1400" dirty="0">
                <a:latin typeface="Arial" pitchFamily="34" charset="0"/>
                <a:cs typeface="Arial" pitchFamily="34" charset="0"/>
              </a:rPr>
              <a:t> notikumiem, ko izjūt lauku reģionos dzīvojošie.</a:t>
            </a:r>
          </a:p>
        </p:txBody>
      </p:sp>
      <p:sp>
        <p:nvSpPr>
          <p:cNvPr id="5" name="Slide Number Placeholder 4"/>
          <p:cNvSpPr>
            <a:spLocks noGrp="1"/>
          </p:cNvSpPr>
          <p:nvPr>
            <p:ph type="sldNum" sz="quarter" idx="12"/>
          </p:nvPr>
        </p:nvSpPr>
        <p:spPr/>
        <p:txBody>
          <a:bodyPr/>
          <a:lstStyle/>
          <a:p>
            <a:fld id="{EFD5DF2B-31B7-4DA8-8CF8-BD8BF404E814}" type="slidenum">
              <a:rPr lang="lv-LV" smtClean="0"/>
              <a:t>46</a:t>
            </a:fld>
            <a:endParaRPr lang="lv-LV"/>
          </a:p>
        </p:txBody>
      </p:sp>
      <p:pic>
        <p:nvPicPr>
          <p:cNvPr id="7" name="Picture 6"/>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90868" y1="22174" x2="90868" y2="22174"/>
                      </a14:backgroundRemoval>
                    </a14:imgEffect>
                  </a14:imgLayer>
                </a14:imgProps>
              </a:ext>
              <a:ext uri="{28A0092B-C50C-407E-A947-70E740481C1C}">
                <a14:useLocalDpi xmlns:a14="http://schemas.microsoft.com/office/drawing/2010/main" val="0"/>
              </a:ext>
            </a:extLst>
          </a:blip>
          <a:srcRect/>
          <a:stretch>
            <a:fillRect/>
          </a:stretch>
        </p:blipFill>
        <p:spPr bwMode="auto">
          <a:xfrm>
            <a:off x="344488" y="1340768"/>
            <a:ext cx="749466" cy="787110"/>
          </a:xfrm>
          <a:prstGeom prst="rect">
            <a:avLst/>
          </a:prstGeom>
          <a:noFill/>
          <a:ln>
            <a:noFill/>
          </a:ln>
        </p:spPr>
      </p:pic>
    </p:spTree>
    <p:extLst>
      <p:ext uri="{BB962C8B-B14F-4D97-AF65-F5344CB8AC3E}">
        <p14:creationId xmlns:p14="http://schemas.microsoft.com/office/powerpoint/2010/main" val="19275956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496" y="548680"/>
            <a:ext cx="8215444" cy="1044388"/>
          </a:xfrm>
        </p:spPr>
        <p:txBody>
          <a:bodyPr anchor="t">
            <a:normAutofit/>
          </a:bodyPr>
          <a:lstStyle/>
          <a:p>
            <a:r>
              <a:rPr lang="lv-LV" sz="3200" dirty="0" smtClean="0">
                <a:latin typeface="Arial" pitchFamily="34" charset="0"/>
                <a:cs typeface="Arial" pitchFamily="34" charset="0"/>
              </a:rPr>
              <a:t>Pozitīvais ziņu raidījumu</a:t>
            </a:r>
            <a:endParaRPr lang="lv-LV" sz="3200" dirty="0">
              <a:latin typeface="Arial" pitchFamily="34" charset="0"/>
              <a:cs typeface="Arial" pitchFamily="34" charset="0"/>
            </a:endParaRPr>
          </a:p>
        </p:txBody>
      </p:sp>
      <p:sp>
        <p:nvSpPr>
          <p:cNvPr id="8" name="Content Placeholder 7"/>
          <p:cNvSpPr>
            <a:spLocks noGrp="1"/>
          </p:cNvSpPr>
          <p:nvPr>
            <p:ph idx="1"/>
          </p:nvPr>
        </p:nvSpPr>
        <p:spPr>
          <a:xfrm>
            <a:off x="1064568" y="2348880"/>
            <a:ext cx="6912769" cy="3400400"/>
          </a:xfrm>
          <a:ln w="57150" cmpd="sng">
            <a:solidFill>
              <a:schemeClr val="accent3">
                <a:lumMod val="75000"/>
              </a:schemeClr>
            </a:solidFill>
            <a:prstDash val="sysDash"/>
          </a:ln>
        </p:spPr>
        <p:txBody>
          <a:bodyPr>
            <a:normAutofit lnSpcReduction="10000"/>
          </a:bodyPr>
          <a:lstStyle/>
          <a:p>
            <a:pPr marL="0" indent="0">
              <a:spcBef>
                <a:spcPts val="800"/>
              </a:spcBef>
              <a:buNone/>
            </a:pPr>
            <a:endParaRPr lang="lv-LV" sz="1400" dirty="0" smtClean="0">
              <a:latin typeface="Arial" pitchFamily="34" charset="0"/>
              <a:cs typeface="Arial" pitchFamily="34" charset="0"/>
            </a:endParaRPr>
          </a:p>
          <a:p>
            <a:pPr>
              <a:spcBef>
                <a:spcPts val="800"/>
              </a:spcBef>
            </a:pPr>
            <a:r>
              <a:rPr lang="lv-LV" sz="1400" b="1" dirty="0" smtClean="0">
                <a:latin typeface="Arial" pitchFamily="34" charset="0"/>
                <a:cs typeface="Arial" pitchFamily="34" charset="0"/>
              </a:rPr>
              <a:t>LNT</a:t>
            </a:r>
            <a:r>
              <a:rPr lang="lv-LV" sz="1400" dirty="0" smtClean="0">
                <a:latin typeface="Arial" pitchFamily="34" charset="0"/>
                <a:cs typeface="Arial" pitchFamily="34" charset="0"/>
              </a:rPr>
              <a:t> – saliedēta moderatoru komanda, kvalitatīvs moderatoru darbs; atraktīvāks, mūsdienīgāks pasniegšanas veids</a:t>
            </a:r>
          </a:p>
          <a:p>
            <a:pPr>
              <a:spcBef>
                <a:spcPts val="800"/>
              </a:spcBef>
            </a:pPr>
            <a:r>
              <a:rPr lang="lv-LV" sz="1400" b="1" dirty="0" smtClean="0">
                <a:latin typeface="Arial" pitchFamily="34" charset="0"/>
                <a:cs typeface="Arial" pitchFamily="34" charset="0"/>
              </a:rPr>
              <a:t>TV3</a:t>
            </a:r>
            <a:r>
              <a:rPr lang="lv-LV" sz="1400" dirty="0" smtClean="0">
                <a:latin typeface="Arial" pitchFamily="34" charset="0"/>
                <a:cs typeface="Arial" pitchFamily="34" charset="0"/>
              </a:rPr>
              <a:t> – labi diktori, patīk vizuālais tēls diktoriem</a:t>
            </a:r>
          </a:p>
          <a:p>
            <a:pPr>
              <a:spcBef>
                <a:spcPts val="800"/>
              </a:spcBef>
            </a:pPr>
            <a:r>
              <a:rPr lang="lv-LV" sz="1400" b="1" dirty="0" smtClean="0">
                <a:latin typeface="Arial" pitchFamily="34" charset="0"/>
                <a:cs typeface="Arial" pitchFamily="34" charset="0"/>
              </a:rPr>
              <a:t>LTV1</a:t>
            </a:r>
            <a:r>
              <a:rPr lang="lv-LV" sz="1400" dirty="0" smtClean="0">
                <a:latin typeface="Arial" pitchFamily="34" charset="0"/>
                <a:cs typeface="Arial" pitchFamily="34" charset="0"/>
              </a:rPr>
              <a:t> – žurnālistu  profesionālisms, «</a:t>
            </a:r>
            <a:r>
              <a:rPr lang="lv-LV" sz="1400" i="1" dirty="0" smtClean="0">
                <a:latin typeface="Arial" pitchFamily="34" charset="0"/>
                <a:cs typeface="Arial" pitchFamily="34" charset="0"/>
              </a:rPr>
              <a:t>vieni no spēcīgākajiem žurnālistiem Latvijas žurnālistikā», </a:t>
            </a:r>
            <a:r>
              <a:rPr lang="lv-LV" sz="1400" dirty="0" smtClean="0">
                <a:latin typeface="Arial" pitchFamily="34" charset="0"/>
                <a:cs typeface="Arial" pitchFamily="34" charset="0"/>
              </a:rPr>
              <a:t>seko līdzi jaunākajām Latvijas Radio ziņām, operativitāte; kvalitatīvs operatora darbs </a:t>
            </a:r>
            <a:r>
              <a:rPr lang="lv-LV" sz="1400" i="1" dirty="0" smtClean="0">
                <a:latin typeface="Arial" pitchFamily="34" charset="0"/>
                <a:cs typeface="Arial" pitchFamily="34" charset="0"/>
              </a:rPr>
              <a:t>«bildes kvalitāte»</a:t>
            </a:r>
          </a:p>
          <a:p>
            <a:pPr>
              <a:spcBef>
                <a:spcPts val="800"/>
              </a:spcBef>
            </a:pPr>
            <a:r>
              <a:rPr lang="lv-LV" sz="1400" b="1" dirty="0" smtClean="0">
                <a:latin typeface="Arial" pitchFamily="34" charset="0"/>
                <a:cs typeface="Arial" pitchFamily="34" charset="0"/>
              </a:rPr>
              <a:t>LTV1 dienas ziņas </a:t>
            </a:r>
            <a:r>
              <a:rPr lang="lv-LV" sz="1400" dirty="0" smtClean="0">
                <a:latin typeface="Arial" pitchFamily="34" charset="0"/>
                <a:cs typeface="Arial" pitchFamily="34" charset="0"/>
              </a:rPr>
              <a:t>– pozitīvākas saturiski, saistoša informācija par jaunumiem reģionos;</a:t>
            </a:r>
          </a:p>
          <a:p>
            <a:pPr>
              <a:spcBef>
                <a:spcPts val="800"/>
              </a:spcBef>
            </a:pPr>
            <a:r>
              <a:rPr lang="lv-LV" sz="1400" dirty="0" smtClean="0">
                <a:latin typeface="Arial" pitchFamily="34" charset="0"/>
                <a:cs typeface="Arial" pitchFamily="34" charset="0"/>
              </a:rPr>
              <a:t>«</a:t>
            </a:r>
            <a:r>
              <a:rPr lang="lv-LV" sz="1400" b="1" dirty="0" smtClean="0">
                <a:latin typeface="Arial" pitchFamily="34" charset="0"/>
                <a:cs typeface="Arial" pitchFamily="34" charset="0"/>
              </a:rPr>
              <a:t>Panorāma</a:t>
            </a:r>
            <a:r>
              <a:rPr lang="lv-LV" sz="1400" dirty="0" smtClean="0">
                <a:latin typeface="Arial" pitchFamily="34" charset="0"/>
                <a:cs typeface="Arial" pitchFamily="34" charset="0"/>
              </a:rPr>
              <a:t>» – pieradums, zināmi, ierasti diktori, uztver kā valsts oficiālo ziņu raidījumu;</a:t>
            </a:r>
          </a:p>
          <a:p>
            <a:pPr>
              <a:spcBef>
                <a:spcPts val="800"/>
              </a:spcBef>
            </a:pPr>
            <a:r>
              <a:rPr lang="ru-RU" sz="1400" b="1" dirty="0" smtClean="0">
                <a:latin typeface="Arial" pitchFamily="34" charset="0"/>
                <a:cs typeface="Arial" pitchFamily="34" charset="0"/>
              </a:rPr>
              <a:t>Дождь</a:t>
            </a:r>
            <a:r>
              <a:rPr lang="ru-RU" sz="1400" dirty="0" smtClean="0">
                <a:latin typeface="Arial" pitchFamily="34" charset="0"/>
                <a:cs typeface="Arial" pitchFamily="34" charset="0"/>
              </a:rPr>
              <a:t> – </a:t>
            </a:r>
            <a:r>
              <a:rPr lang="lv-LV" sz="1400" dirty="0" smtClean="0">
                <a:latin typeface="Arial" pitchFamily="34" charset="0"/>
                <a:cs typeface="Arial" pitchFamily="34" charset="0"/>
              </a:rPr>
              <a:t>atklātība, žurnālistu drosme, neatkarīgi viedokļi, daudz viesu;</a:t>
            </a:r>
          </a:p>
          <a:p>
            <a:pPr>
              <a:spcBef>
                <a:spcPts val="800"/>
              </a:spcBef>
            </a:pPr>
            <a:r>
              <a:rPr lang="lv-LV" sz="1400" b="1" dirty="0" smtClean="0">
                <a:latin typeface="Arial" pitchFamily="34" charset="0"/>
                <a:cs typeface="Arial" pitchFamily="34" charset="0"/>
              </a:rPr>
              <a:t>NTV</a:t>
            </a:r>
            <a:r>
              <a:rPr lang="lv-LV" sz="1400" dirty="0" smtClean="0">
                <a:latin typeface="Arial" pitchFamily="34" charset="0"/>
                <a:cs typeface="Arial" pitchFamily="34" charset="0"/>
              </a:rPr>
              <a:t> – neatkarīga informācija</a:t>
            </a:r>
            <a:endParaRPr lang="lv-LV" sz="1400"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EFD5DF2B-31B7-4DA8-8CF8-BD8BF404E814}" type="slidenum">
              <a:rPr lang="lv-LV" smtClean="0"/>
              <a:t>47</a:t>
            </a:fld>
            <a:endParaRPr lang="lv-LV" dirty="0"/>
          </a:p>
        </p:txBody>
      </p:sp>
      <p:pic>
        <p:nvPicPr>
          <p:cNvPr id="7" name="Picture 6"/>
          <p:cNvPicPr>
            <a:picLocks noChangeAspect="1"/>
          </p:cNvPicPr>
          <p:nvPr/>
        </p:nvPicPr>
        <p:blipFill rotWithShape="1">
          <a:blip r:embed="rId3">
            <a:extLst>
              <a:ext uri="{BEBA8EAE-BF5A-486C-A8C5-ECC9F3942E4B}">
                <a14:imgProps xmlns:a14="http://schemas.microsoft.com/office/drawing/2010/main">
                  <a14:imgLayer r:embed="rId4">
                    <a14:imgEffect>
                      <a14:backgroundRemoval t="1087" b="81522" l="0" r="51460">
                        <a14:foregroundMark x1="6569" y1="50000" x2="6569" y2="50000"/>
                      </a14:backgroundRemoval>
                    </a14:imgEffect>
                  </a14:imgLayer>
                </a14:imgProps>
              </a:ext>
              <a:ext uri="{28A0092B-C50C-407E-A947-70E740481C1C}">
                <a14:useLocalDpi xmlns:a14="http://schemas.microsoft.com/office/drawing/2010/main" val="0"/>
              </a:ext>
            </a:extLst>
          </a:blip>
          <a:srcRect r="48540" b="19022"/>
          <a:stretch/>
        </p:blipFill>
        <p:spPr bwMode="auto">
          <a:xfrm>
            <a:off x="488504" y="1124744"/>
            <a:ext cx="922628" cy="974976"/>
          </a:xfrm>
          <a:prstGeom prst="rect">
            <a:avLst/>
          </a:prstGeom>
          <a:noFill/>
          <a:ln>
            <a:noFill/>
          </a:ln>
        </p:spPr>
      </p:pic>
    </p:spTree>
    <p:extLst>
      <p:ext uri="{BB962C8B-B14F-4D97-AF65-F5344CB8AC3E}">
        <p14:creationId xmlns:p14="http://schemas.microsoft.com/office/powerpoint/2010/main" val="9221549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080" y="548680"/>
            <a:ext cx="8915400" cy="914400"/>
          </a:xfrm>
        </p:spPr>
        <p:txBody>
          <a:bodyPr anchor="t">
            <a:normAutofit/>
          </a:bodyPr>
          <a:lstStyle/>
          <a:p>
            <a:r>
              <a:rPr lang="lv-LV" sz="3200" dirty="0" smtClean="0">
                <a:latin typeface="Arial" pitchFamily="34" charset="0"/>
                <a:cs typeface="Arial" pitchFamily="34" charset="0"/>
              </a:rPr>
              <a:t>Ieteikumi ziņu raidījumiem</a:t>
            </a:r>
            <a:endParaRPr lang="lv-LV"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FD5DF2B-31B7-4DA8-8CF8-BD8BF404E814}" type="slidenum">
              <a:rPr lang="uk-UA" smtClean="0"/>
              <a:pPr/>
              <a:t>48</a:t>
            </a:fld>
            <a:endParaRPr lang="uk-UA" dirty="0"/>
          </a:p>
        </p:txBody>
      </p:sp>
      <p:graphicFrame>
        <p:nvGraphicFramePr>
          <p:cNvPr id="22" name="Diagram 21"/>
          <p:cNvGraphicFramePr/>
          <p:nvPr>
            <p:extLst>
              <p:ext uri="{D42A27DB-BD31-4B8C-83A1-F6EECF244321}">
                <p14:modId xmlns:p14="http://schemas.microsoft.com/office/powerpoint/2010/main" val="434006446"/>
              </p:ext>
            </p:extLst>
          </p:nvPr>
        </p:nvGraphicFramePr>
        <p:xfrm>
          <a:off x="416496" y="1196752"/>
          <a:ext cx="90010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84715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72" y="210344"/>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00472" y="188640"/>
            <a:ext cx="8996307" cy="6336704"/>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endParaRPr lang="lv-LV" sz="1200" i="1" dirty="0" smtClean="0">
              <a:solidFill>
                <a:schemeClr val="tx2"/>
              </a:solidFill>
              <a:latin typeface="Arial" pitchFamily="34" charset="0"/>
              <a:cs typeface="Arial" pitchFamily="34" charset="0"/>
            </a:endParaRPr>
          </a:p>
          <a:p>
            <a:pPr algn="ctr">
              <a:spcBef>
                <a:spcPts val="600"/>
              </a:spcBef>
            </a:pPr>
            <a:r>
              <a:rPr lang="lv-LV" sz="1200" i="1" dirty="0" smtClean="0">
                <a:solidFill>
                  <a:schemeClr val="tx2"/>
                </a:solidFill>
                <a:latin typeface="Arial" pitchFamily="34" charset="0"/>
                <a:cs typeface="Arial" pitchFamily="34" charset="0"/>
              </a:rPr>
              <a:t>«(...)man patīk LNT, jo viņiem tā ziņu raidījumu programma ir ļoti ilgstoša, viņiem tā komanda diezgan saliedēta. Diezgan kvalitatīvs, manā izpratnē.»</a:t>
            </a:r>
          </a:p>
          <a:p>
            <a:pPr lvl="0" algn="ctr">
              <a:spcBef>
                <a:spcPts val="600"/>
              </a:spcBef>
            </a:pPr>
            <a:r>
              <a:rPr lang="lv-LV" sz="1200" i="1" dirty="0" smtClean="0">
                <a:solidFill>
                  <a:schemeClr val="tx2"/>
                </a:solidFill>
                <a:latin typeface="Arial" pitchFamily="34" charset="0"/>
                <a:cs typeface="Arial" pitchFamily="34" charset="0"/>
              </a:rPr>
              <a:t>«(...)parāda </a:t>
            </a:r>
            <a:r>
              <a:rPr lang="lv-LV" sz="1200" i="1" dirty="0">
                <a:solidFill>
                  <a:schemeClr val="tx2"/>
                </a:solidFill>
                <a:latin typeface="Arial" pitchFamily="34" charset="0"/>
                <a:cs typeface="Arial" pitchFamily="34" charset="0"/>
              </a:rPr>
              <a:t>ziņās, ka divi deputāti sakāvušies dēļ naudas maka, bet tajā pašā laikā te, Valmierā, ir notikušas sacensības, atklāta jauna skola.» </a:t>
            </a:r>
            <a:endParaRPr lang="lv-LV" sz="1200" i="1" dirty="0" smtClean="0">
              <a:solidFill>
                <a:schemeClr val="tx2"/>
              </a:solidFill>
              <a:latin typeface="Arial" pitchFamily="34" charset="0"/>
              <a:cs typeface="Arial" pitchFamily="34" charset="0"/>
            </a:endParaRPr>
          </a:p>
          <a:p>
            <a:pPr algn="ctr">
              <a:spcBef>
                <a:spcPts val="600"/>
              </a:spcBef>
            </a:pPr>
            <a:r>
              <a:rPr lang="lv-LV" sz="1200" i="1" dirty="0" smtClean="0">
                <a:solidFill>
                  <a:schemeClr val="tx2"/>
                </a:solidFill>
                <a:latin typeface="Arial" pitchFamily="34" charset="0"/>
                <a:cs typeface="Arial" pitchFamily="34" charset="0"/>
              </a:rPr>
              <a:t>«No laika gala man nav patikusi «Panorāma», viņi diezgan vienpusēji pasniedz ziņas un diezgan tendenciozi kādu lobē.»</a:t>
            </a:r>
          </a:p>
          <a:p>
            <a:pPr algn="ctr">
              <a:spcBef>
                <a:spcPts val="600"/>
              </a:spcBef>
            </a:pPr>
            <a:r>
              <a:rPr lang="lv-LV" sz="1200" i="1" dirty="0" smtClean="0">
                <a:solidFill>
                  <a:schemeClr val="tx2"/>
                </a:solidFill>
                <a:latin typeface="Arial" pitchFamily="34" charset="0"/>
                <a:cs typeface="Arial" pitchFamily="34" charset="0"/>
              </a:rPr>
              <a:t>«TV3 ziņās man patīk moderatori, bet man nepatīk, ka viņas ir ļoti īsas, pāris teikumos pasaka par galvenajiem notikumiem valstī un viss.»</a:t>
            </a:r>
          </a:p>
          <a:p>
            <a:pPr algn="ctr">
              <a:spcBef>
                <a:spcPts val="600"/>
              </a:spcBef>
            </a:pPr>
            <a:r>
              <a:rPr lang="lv-LV" sz="1200" i="1" dirty="0" smtClean="0">
                <a:solidFill>
                  <a:schemeClr val="tx2"/>
                </a:solidFill>
                <a:latin typeface="Arial" pitchFamily="34" charset="0"/>
                <a:cs typeface="Arial" pitchFamily="34" charset="0"/>
              </a:rPr>
              <a:t>«(...) man ļoti nepatīk, ka televīzija Latvijā balstās, koncentrējas tikai uz to, kas notiek valstī un ļoti šauri skatās uz to, kas notiek pasaulē. (...) Tas ir diezgan egoistisks skatījums, kas ir ieaudzināts mūsos pašos. Kur spridzina? Eiropā. Tas jau mūs skar un tā ir problēma. Bet, ja uzspridzina kaut kur Āfrikā, tad – tas taču ir tik tālu. Un šī domāšana tiek nodota arī mums, tādēļ es gribētu, lai mēs zinām, kas notiek arī Āfrikā.»</a:t>
            </a:r>
          </a:p>
          <a:p>
            <a:pPr algn="ctr">
              <a:spcBef>
                <a:spcPts val="600"/>
              </a:spcBef>
            </a:pPr>
            <a:r>
              <a:rPr lang="lv-LV" sz="1200" i="1" dirty="0" smtClean="0">
                <a:solidFill>
                  <a:schemeClr val="tx2"/>
                </a:solidFill>
                <a:latin typeface="Arial" pitchFamily="34" charset="0"/>
                <a:cs typeface="Arial" pitchFamily="34" charset="0"/>
              </a:rPr>
              <a:t>«Internetā viss ir ātrāk, ja kaut ko esmu izlasījusi pirmdienā, ziņās par to stāsta nākošajā nedēļā.»</a:t>
            </a:r>
          </a:p>
          <a:p>
            <a:pPr algn="ctr">
              <a:spcBef>
                <a:spcPts val="600"/>
              </a:spcBef>
            </a:pPr>
            <a:r>
              <a:rPr lang="lv-LV" sz="1200" i="1" dirty="0" smtClean="0">
                <a:solidFill>
                  <a:schemeClr val="tx2"/>
                </a:solidFill>
                <a:latin typeface="Arial" pitchFamily="34" charset="0"/>
                <a:cs typeface="Arial" pitchFamily="34" charset="0"/>
              </a:rPr>
              <a:t>«Es ziņas dienas laikā lasu aplikācija </a:t>
            </a:r>
            <a:r>
              <a:rPr lang="lv-LV" sz="1200" i="1" dirty="0" err="1" smtClean="0">
                <a:solidFill>
                  <a:schemeClr val="tx2"/>
                </a:solidFill>
                <a:latin typeface="Arial" pitchFamily="34" charset="0"/>
                <a:cs typeface="Arial" pitchFamily="34" charset="0"/>
              </a:rPr>
              <a:t>Delfi.lv</a:t>
            </a:r>
            <a:r>
              <a:rPr lang="lv-LV" sz="1200" i="1" dirty="0" smtClean="0">
                <a:solidFill>
                  <a:schemeClr val="tx2"/>
                </a:solidFill>
                <a:latin typeface="Arial" pitchFamily="34" charset="0"/>
                <a:cs typeface="Arial" pitchFamily="34" charset="0"/>
              </a:rPr>
              <a:t>, jo tur ir daudz un dažādas. Vakarā viņi ir izdomājuši, kurus sižetus rādīt un citreiz tas ir par maz, salīdzinājumā ar to, kas vispār tajā dienā pasaulē ir noticis vai Latvijā.»</a:t>
            </a:r>
          </a:p>
        </p:txBody>
      </p:sp>
      <p:sp>
        <p:nvSpPr>
          <p:cNvPr id="3" name="Slide Number Placeholder 2"/>
          <p:cNvSpPr>
            <a:spLocks noGrp="1"/>
          </p:cNvSpPr>
          <p:nvPr>
            <p:ph type="sldNum" sz="quarter" idx="12"/>
          </p:nvPr>
        </p:nvSpPr>
        <p:spPr/>
        <p:txBody>
          <a:bodyPr/>
          <a:lstStyle/>
          <a:p>
            <a:fld id="{EFD5DF2B-31B7-4DA8-8CF8-BD8BF404E814}" type="slidenum">
              <a:rPr lang="uk-UA" smtClean="0"/>
              <a:pPr/>
              <a:t>49</a:t>
            </a:fld>
            <a:endParaRPr lang="uk-UA" dirty="0"/>
          </a:p>
        </p:txBody>
      </p:sp>
    </p:spTree>
    <p:extLst>
      <p:ext uri="{BB962C8B-B14F-4D97-AF65-F5344CB8AC3E}">
        <p14:creationId xmlns:p14="http://schemas.microsoft.com/office/powerpoint/2010/main" val="121712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Placeholder 28"/>
          <p:cNvSpPr>
            <a:spLocks noGrp="1"/>
          </p:cNvSpPr>
          <p:nvPr>
            <p:ph type="body" sz="half" idx="2"/>
          </p:nvPr>
        </p:nvSpPr>
        <p:spPr/>
        <p:txBody>
          <a:bodyPr/>
          <a:lstStyle/>
          <a:p>
            <a:endParaRPr lang="en-GB"/>
          </a:p>
        </p:txBody>
      </p:sp>
      <p:graphicFrame>
        <p:nvGraphicFramePr>
          <p:cNvPr id="9" name="Diagram 8"/>
          <p:cNvGraphicFramePr/>
          <p:nvPr>
            <p:extLst>
              <p:ext uri="{D42A27DB-BD31-4B8C-83A1-F6EECF244321}">
                <p14:modId xmlns:p14="http://schemas.microsoft.com/office/powerpoint/2010/main" val="153893972"/>
              </p:ext>
            </p:extLst>
          </p:nvPr>
        </p:nvGraphicFramePr>
        <p:xfrm>
          <a:off x="700336" y="1764184"/>
          <a:ext cx="8220913" cy="4511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6" name="Picture 15"/>
          <p:cNvPicPr>
            <a:picLocks noChangeAspect="1"/>
          </p:cNvPicPr>
          <p:nvPr/>
        </p:nvPicPr>
        <p:blipFill>
          <a:blip r:embed="rId7" cstate="print">
            <a:extLst>
              <a:ext uri="{BEBA8EAE-BF5A-486C-A8C5-ECC9F3942E4B}">
                <a14:imgProps xmlns:a14="http://schemas.microsoft.com/office/drawing/2010/main">
                  <a14:imgLayer r:embed="rId8">
                    <a14:imgEffect>
                      <a14:backgroundRemoval t="0" b="98585"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5241032" y="5589240"/>
            <a:ext cx="1057925" cy="640800"/>
          </a:xfrm>
          <a:prstGeom prst="rect">
            <a:avLst/>
          </a:prstGeom>
          <a:noFill/>
          <a:ln>
            <a:noFill/>
          </a:ln>
        </p:spPr>
      </p:pic>
      <p:pic>
        <p:nvPicPr>
          <p:cNvPr id="17" name="Picture 16"/>
          <p:cNvPicPr>
            <a:picLocks noChangeAspect="1"/>
          </p:cNvPicPr>
          <p:nvPr/>
        </p:nvPicPr>
        <p:blipFill>
          <a:blip r:embed="rId9" cstate="print">
            <a:extLst>
              <a:ext uri="{BEBA8EAE-BF5A-486C-A8C5-ECC9F3942E4B}">
                <a14:imgProps xmlns:a14="http://schemas.microsoft.com/office/drawing/2010/main">
                  <a14:imgLayer r:embed="rId10">
                    <a14:imgEffect>
                      <a14:backgroundRemoval t="2358" b="100000"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3800872" y="5589240"/>
            <a:ext cx="1037500" cy="633348"/>
          </a:xfrm>
          <a:prstGeom prst="rect">
            <a:avLst/>
          </a:prstGeom>
          <a:noFill/>
          <a:ln>
            <a:noFill/>
          </a:ln>
        </p:spPr>
      </p:pic>
      <p:pic>
        <p:nvPicPr>
          <p:cNvPr id="19" name="Picture 18"/>
          <p:cNvPicPr>
            <a:picLocks noChangeAspect="1"/>
          </p:cNvPicPr>
          <p:nvPr/>
        </p:nvPicPr>
        <p:blipFill>
          <a:blip r:embed="rId11" cstate="print">
            <a:extLst>
              <a:ext uri="{BEBA8EAE-BF5A-486C-A8C5-ECC9F3942E4B}">
                <a14:imgProps xmlns:a14="http://schemas.microsoft.com/office/drawing/2010/main">
                  <a14:imgLayer r:embed="rId12">
                    <a14:imgEffect>
                      <a14:backgroundRemoval t="0" b="97642" l="0" r="100000">
                        <a14:backgroundMark x1="34571" y1="12736" x2="34571" y2="12736"/>
                      </a14:backgroundRemoval>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5169024" y="1988840"/>
            <a:ext cx="1057863" cy="640800"/>
          </a:xfrm>
          <a:prstGeom prst="rect">
            <a:avLst/>
          </a:prstGeom>
          <a:noFill/>
          <a:ln>
            <a:noFill/>
          </a:ln>
        </p:spPr>
      </p:pic>
      <p:pic>
        <p:nvPicPr>
          <p:cNvPr id="20" name="Picture 19"/>
          <p:cNvPicPr>
            <a:picLocks noChangeAspect="1"/>
          </p:cNvPicPr>
          <p:nvPr/>
        </p:nvPicPr>
        <p:blipFill>
          <a:blip r:embed="rId13" cstate="print">
            <a:extLst>
              <a:ext uri="{BEBA8EAE-BF5A-486C-A8C5-ECC9F3942E4B}">
                <a14:imgProps xmlns:a14="http://schemas.microsoft.com/office/drawing/2010/main">
                  <a14:imgLayer r:embed="rId14">
                    <a14:imgEffect>
                      <a14:backgroundRemoval t="1887" b="100000" l="0" r="98571"/>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3800872" y="1988840"/>
            <a:ext cx="1010538" cy="612000"/>
          </a:xfrm>
          <a:prstGeom prst="rect">
            <a:avLst/>
          </a:prstGeom>
          <a:noFill/>
          <a:ln>
            <a:noFill/>
          </a:ln>
        </p:spPr>
      </p:pic>
      <p:grpSp>
        <p:nvGrpSpPr>
          <p:cNvPr id="25" name="Group 24"/>
          <p:cNvGrpSpPr>
            <a:grpSpLocks noChangeAspect="1"/>
          </p:cNvGrpSpPr>
          <p:nvPr/>
        </p:nvGrpSpPr>
        <p:grpSpPr>
          <a:xfrm>
            <a:off x="3296690" y="3717032"/>
            <a:ext cx="719461" cy="1080120"/>
            <a:chOff x="3080792" y="3789041"/>
            <a:chExt cx="1007244" cy="1512167"/>
          </a:xfrm>
        </p:grpSpPr>
        <p:pic>
          <p:nvPicPr>
            <p:cNvPr id="26" name="Picture 25"/>
            <p:cNvPicPr/>
            <p:nvPr/>
          </p:nvPicPr>
          <p:blipFill rotWithShape="1">
            <a:blip r:embed="rId15">
              <a:duotone>
                <a:schemeClr val="bg2">
                  <a:shade val="45000"/>
                  <a:satMod val="135000"/>
                </a:schemeClr>
                <a:prstClr val="white"/>
              </a:duotone>
              <a:extLst>
                <a:ext uri="{BEBA8EAE-BF5A-486C-A8C5-ECC9F3942E4B}">
                  <a14:imgProps xmlns:a14="http://schemas.microsoft.com/office/drawing/2010/main">
                    <a14:imgLayer r:embed="rId16">
                      <a14:imgEffect>
                        <a14:backgroundRemoval t="472" b="56604" l="26335" r="68327"/>
                      </a14:imgEffect>
                      <a14:imgEffect>
                        <a14:sharpenSoften amount="50000"/>
                      </a14:imgEffect>
                      <a14:imgEffect>
                        <a14:colorTemperature colorTemp="11200"/>
                      </a14:imgEffect>
                    </a14:imgLayer>
                  </a14:imgProps>
                </a:ext>
                <a:ext uri="{28A0092B-C50C-407E-A947-70E740481C1C}">
                  <a14:useLocalDpi xmlns:a14="http://schemas.microsoft.com/office/drawing/2010/main" val="0"/>
                </a:ext>
              </a:extLst>
            </a:blip>
            <a:srcRect l="25800" r="31850" b="42453"/>
            <a:stretch/>
          </p:blipFill>
          <p:spPr bwMode="auto">
            <a:xfrm>
              <a:off x="3080792" y="3789041"/>
              <a:ext cx="1007244" cy="1117352"/>
            </a:xfrm>
            <a:prstGeom prst="rect">
              <a:avLst/>
            </a:prstGeom>
            <a:noFill/>
            <a:ln>
              <a:noFill/>
            </a:ln>
          </p:spPr>
        </p:pic>
        <p:cxnSp>
          <p:nvCxnSpPr>
            <p:cNvPr id="27" name="Straight Connector 26"/>
            <p:cNvCxnSpPr/>
            <p:nvPr/>
          </p:nvCxnSpPr>
          <p:spPr>
            <a:xfrm>
              <a:off x="3584848" y="4869160"/>
              <a:ext cx="0" cy="432048"/>
            </a:xfrm>
            <a:prstGeom prst="line">
              <a:avLst/>
            </a:prstGeom>
            <a:ln>
              <a:solidFill>
                <a:schemeClr val="accent1">
                  <a:alpha val="62000"/>
                </a:schemeClr>
              </a:solidFill>
              <a:prstDash val="sysDot"/>
            </a:ln>
          </p:spPr>
          <p:style>
            <a:lnRef idx="2">
              <a:schemeClr val="accent1"/>
            </a:lnRef>
            <a:fillRef idx="0">
              <a:schemeClr val="accent1"/>
            </a:fillRef>
            <a:effectRef idx="1">
              <a:schemeClr val="accent1"/>
            </a:effectRef>
            <a:fontRef idx="minor">
              <a:schemeClr val="tx1"/>
            </a:fontRef>
          </p:style>
        </p:cxnSp>
      </p:grpSp>
      <p:sp>
        <p:nvSpPr>
          <p:cNvPr id="30" name="Title 1"/>
          <p:cNvSpPr txBox="1">
            <a:spLocks/>
          </p:cNvSpPr>
          <p:nvPr/>
        </p:nvSpPr>
        <p:spPr>
          <a:xfrm>
            <a:off x="1680560" y="476672"/>
            <a:ext cx="8215444" cy="1044388"/>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3600" b="0" kern="1200">
                <a:solidFill>
                  <a:schemeClr val="bg1"/>
                </a:solidFill>
                <a:latin typeface="+mj-lt"/>
                <a:ea typeface="+mj-ea"/>
                <a:cs typeface="+mj-cs"/>
              </a:defRPr>
            </a:lvl1pPr>
          </a:lstStyle>
          <a:p>
            <a:r>
              <a:rPr lang="lv-LV" sz="3200" dirty="0" smtClean="0">
                <a:latin typeface="Arial" pitchFamily="34" charset="0"/>
                <a:cs typeface="Arial" pitchFamily="34" charset="0"/>
              </a:rPr>
              <a:t>FGD sastāvs</a:t>
            </a:r>
            <a:endParaRPr lang="lv-LV" sz="3200" dirty="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EFD5DF2B-31B7-4DA8-8CF8-BD8BF404E814}" type="slidenum">
              <a:rPr lang="uk-UA" smtClean="0"/>
              <a:pPr/>
              <a:t>5</a:t>
            </a:fld>
            <a:endParaRPr lang="uk-UA" dirty="0"/>
          </a:p>
        </p:txBody>
      </p:sp>
    </p:spTree>
    <p:extLst>
      <p:ext uri="{BB962C8B-B14F-4D97-AF65-F5344CB8AC3E}">
        <p14:creationId xmlns:p14="http://schemas.microsoft.com/office/powerpoint/2010/main" val="33660780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6496" y="2420888"/>
            <a:ext cx="8915400" cy="1143000"/>
          </a:xfrm>
        </p:spPr>
        <p:txBody>
          <a:bodyPr>
            <a:normAutofit/>
          </a:bodyPr>
          <a:lstStyle/>
          <a:p>
            <a:pPr algn="ctr"/>
            <a:r>
              <a:rPr lang="lv-LV" dirty="0" smtClean="0">
                <a:latin typeface="Arial" pitchFamily="34" charset="0"/>
                <a:cs typeface="Arial" pitchFamily="34" charset="0"/>
              </a:rPr>
              <a:t>Reģionālie TV kanāli un ziņu raidījumi</a:t>
            </a:r>
            <a:endParaRPr lang="lv-LV" dirty="0">
              <a:latin typeface="Arial" pitchFamily="34" charset="0"/>
              <a:cs typeface="Arial" pitchFamily="34" charset="0"/>
            </a:endParaRPr>
          </a:p>
        </p:txBody>
      </p:sp>
    </p:spTree>
    <p:extLst>
      <p:ext uri="{BB962C8B-B14F-4D97-AF65-F5344CB8AC3E}">
        <p14:creationId xmlns:p14="http://schemas.microsoft.com/office/powerpoint/2010/main" val="162144909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620688"/>
            <a:ext cx="8915400" cy="914400"/>
          </a:xfrm>
        </p:spPr>
        <p:txBody>
          <a:bodyPr anchor="t">
            <a:normAutofit/>
          </a:bodyPr>
          <a:lstStyle/>
          <a:p>
            <a:r>
              <a:rPr lang="lv-LV" sz="3200" dirty="0" smtClean="0">
                <a:latin typeface="Arial" pitchFamily="34" charset="0"/>
                <a:cs typeface="Arial" pitchFamily="34" charset="0"/>
              </a:rPr>
              <a:t>Reģionālo raidījumu vērtējums</a:t>
            </a:r>
            <a:endParaRPr lang="lv-LV" sz="3200" dirty="0">
              <a:latin typeface="Arial" pitchFamily="34" charset="0"/>
              <a:cs typeface="Arial"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7807811"/>
              </p:ext>
            </p:extLst>
          </p:nvPr>
        </p:nvGraphicFramePr>
        <p:xfrm>
          <a:off x="200472" y="1224136"/>
          <a:ext cx="9361040" cy="558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EFD5DF2B-31B7-4DA8-8CF8-BD8BF404E814}" type="slidenum">
              <a:rPr lang="uk-UA" smtClean="0"/>
              <a:pPr/>
              <a:t>51</a:t>
            </a:fld>
            <a:endParaRPr lang="uk-UA" dirty="0"/>
          </a:p>
        </p:txBody>
      </p:sp>
    </p:spTree>
    <p:extLst>
      <p:ext uri="{BB962C8B-B14F-4D97-AF65-F5344CB8AC3E}">
        <p14:creationId xmlns:p14="http://schemas.microsoft.com/office/powerpoint/2010/main" val="7589916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260648"/>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00472" y="260648"/>
            <a:ext cx="8996307" cy="6264696"/>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r>
              <a:rPr lang="lv-LV" sz="1200" i="1" dirty="0" smtClean="0">
                <a:solidFill>
                  <a:schemeClr val="tx2"/>
                </a:solidFill>
                <a:latin typeface="Arial" pitchFamily="34" charset="0"/>
                <a:cs typeface="Arial" pitchFamily="34" charset="0"/>
              </a:rPr>
              <a:t>«Manuprāt, reģionālā televīzija neveic analītisko žurnālistiku. Reģionālajai televīzijai ir tikai faktu atspoguļošana.»</a:t>
            </a:r>
          </a:p>
          <a:p>
            <a:pPr algn="ctr">
              <a:spcBef>
                <a:spcPts val="600"/>
              </a:spcBef>
            </a:pPr>
            <a:r>
              <a:rPr lang="lv-LV" sz="1200" i="1" dirty="0" smtClean="0">
                <a:solidFill>
                  <a:schemeClr val="tx2"/>
                </a:solidFill>
                <a:latin typeface="Arial" pitchFamily="34" charset="0"/>
                <a:cs typeface="Arial" pitchFamily="34" charset="0"/>
              </a:rPr>
              <a:t>«Un pat vairāk informē nevis par to, kas būs, bet par to, kas jau bija. Reģionālā televīzija tik tiešām varētu vairāk pasekot līdzi notikumiem.»</a:t>
            </a:r>
          </a:p>
          <a:p>
            <a:pPr algn="ctr">
              <a:spcBef>
                <a:spcPts val="600"/>
              </a:spcBef>
            </a:pPr>
            <a:r>
              <a:rPr lang="lv-LV" sz="1200" i="1" dirty="0" smtClean="0">
                <a:solidFill>
                  <a:schemeClr val="tx2"/>
                </a:solidFill>
                <a:latin typeface="Arial" pitchFamily="34" charset="0"/>
                <a:cs typeface="Arial" pitchFamily="34" charset="0"/>
              </a:rPr>
              <a:t>«Nav koordinācijas. Vidzemes ziņas par sevi, Latgales ziņas par sevi, Kurzeme un tas gals, praktiski iznāk, ka kādreizējiem rajoniem ir sava maza studija, bet nav koordinācijas, nav kopsavilkuma. Katrs par sevi mēģina kulties uz priekšu. Vajadzētu kādam lielam kanālam paņemt viņus paspārnē.»</a:t>
            </a:r>
          </a:p>
          <a:p>
            <a:pPr algn="ctr">
              <a:spcBef>
                <a:spcPts val="600"/>
              </a:spcBef>
            </a:pPr>
            <a:r>
              <a:rPr lang="lv-LV" sz="1200" i="1" dirty="0" smtClean="0">
                <a:solidFill>
                  <a:schemeClr val="tx2"/>
                </a:solidFill>
                <a:latin typeface="Arial" pitchFamily="34" charset="0"/>
                <a:cs typeface="Arial" pitchFamily="34" charset="0"/>
              </a:rPr>
              <a:t>«Tur jau cilvēki ar savu entuziasmu. Salasījušies kā pulciņš un darbojas.»</a:t>
            </a:r>
          </a:p>
          <a:p>
            <a:pPr algn="ctr">
              <a:spcBef>
                <a:spcPts val="600"/>
              </a:spcBef>
            </a:pPr>
            <a:r>
              <a:rPr lang="lv-LV" sz="1200" i="1" dirty="0" smtClean="0">
                <a:solidFill>
                  <a:schemeClr val="tx2"/>
                </a:solidFill>
                <a:latin typeface="Arial" pitchFamily="34" charset="0"/>
                <a:cs typeface="Arial" pitchFamily="34" charset="0"/>
              </a:rPr>
              <a:t>«(...) vajadzētu visās televīzijās, vienā un tajā pašā laikā Vidzemi, un tad Zemgali. Ja man nepatīk, ko Kurzemē rāda, tad es varu paskatīties Vidzemē cilvēkus. (...) ja būtu vienlaicīgi visiem. Tad nebūtu tā apdalīšanas sajūta.»</a:t>
            </a:r>
          </a:p>
          <a:p>
            <a:pPr algn="ctr">
              <a:spcBef>
                <a:spcPts val="600"/>
              </a:spcBef>
            </a:pPr>
            <a:r>
              <a:rPr lang="lv-LV" sz="1200" i="1" dirty="0" smtClean="0">
                <a:solidFill>
                  <a:schemeClr val="tx2"/>
                </a:solidFill>
                <a:latin typeface="Arial" pitchFamily="34" charset="0"/>
                <a:cs typeface="Arial" pitchFamily="34" charset="0"/>
              </a:rPr>
              <a:t>«Ir reāla interese (par citiem novadiem). Mājās ir virszemes televīziju, un RE:TV rullē.»</a:t>
            </a:r>
          </a:p>
          <a:p>
            <a:pPr algn="ctr">
              <a:spcBef>
                <a:spcPts val="600"/>
              </a:spcBef>
            </a:pPr>
            <a:r>
              <a:rPr lang="lv-LV" sz="1200" i="1" dirty="0" smtClean="0">
                <a:solidFill>
                  <a:schemeClr val="tx2"/>
                </a:solidFill>
                <a:latin typeface="Arial" pitchFamily="34" charset="0"/>
                <a:cs typeface="Arial" pitchFamily="34" charset="0"/>
              </a:rPr>
              <a:t> «Man ļoti patīk tas kanāls RE:TV. (...) Tas nekas, ka Daugavpils tālu. Patīk redzēt, kā citur Latvijā dzīvo.»</a:t>
            </a:r>
          </a:p>
          <a:p>
            <a:pPr algn="ctr">
              <a:spcBef>
                <a:spcPts val="600"/>
              </a:spcBef>
            </a:pPr>
            <a:r>
              <a:rPr lang="lv-LV" sz="1200" i="1" dirty="0" smtClean="0">
                <a:solidFill>
                  <a:schemeClr val="tx2"/>
                </a:solidFill>
                <a:latin typeface="Arial" pitchFamily="34" charset="0"/>
                <a:cs typeface="Arial" pitchFamily="34" charset="0"/>
              </a:rPr>
              <a:t>«(...) ka tā reģionu pasaule ieietu kopējā katlā, un mēs tiešām redzētu, kas notiek reģionos. Kāda jēga citādāk, ka mēs par Rīgu zinām.»</a:t>
            </a:r>
          </a:p>
        </p:txBody>
      </p:sp>
      <p:sp>
        <p:nvSpPr>
          <p:cNvPr id="3" name="Slide Number Placeholder 2"/>
          <p:cNvSpPr>
            <a:spLocks noGrp="1"/>
          </p:cNvSpPr>
          <p:nvPr>
            <p:ph type="sldNum" sz="quarter" idx="12"/>
          </p:nvPr>
        </p:nvSpPr>
        <p:spPr/>
        <p:txBody>
          <a:bodyPr/>
          <a:lstStyle/>
          <a:p>
            <a:fld id="{EFD5DF2B-31B7-4DA8-8CF8-BD8BF404E814}" type="slidenum">
              <a:rPr lang="uk-UA" smtClean="0"/>
              <a:pPr/>
              <a:t>52</a:t>
            </a:fld>
            <a:endParaRPr lang="uk-UA" dirty="0"/>
          </a:p>
        </p:txBody>
      </p:sp>
    </p:spTree>
    <p:extLst>
      <p:ext uri="{BB962C8B-B14F-4D97-AF65-F5344CB8AC3E}">
        <p14:creationId xmlns:p14="http://schemas.microsoft.com/office/powerpoint/2010/main" val="400417029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476672"/>
            <a:ext cx="8915400" cy="914400"/>
          </a:xfrm>
        </p:spPr>
        <p:txBody>
          <a:bodyPr anchor="t">
            <a:normAutofit/>
          </a:bodyPr>
          <a:lstStyle/>
          <a:p>
            <a:r>
              <a:rPr lang="lv-LV" sz="3200" dirty="0" smtClean="0">
                <a:latin typeface="Arial" pitchFamily="34" charset="0"/>
                <a:cs typeface="Arial" pitchFamily="34" charset="0"/>
              </a:rPr>
              <a:t>Vidzemes reģionālās TV</a:t>
            </a:r>
            <a:endParaRPr lang="lv-LV" sz="3200" dirty="0">
              <a:latin typeface="Arial" pitchFamily="34" charset="0"/>
              <a:cs typeface="Arial" pitchFamily="34" charset="0"/>
            </a:endParaRPr>
          </a:p>
        </p:txBody>
      </p:sp>
      <p:sp>
        <p:nvSpPr>
          <p:cNvPr id="4" name="Content Placeholder 3"/>
          <p:cNvSpPr>
            <a:spLocks noGrp="1"/>
          </p:cNvSpPr>
          <p:nvPr>
            <p:ph idx="1"/>
          </p:nvPr>
        </p:nvSpPr>
        <p:spPr>
          <a:xfrm>
            <a:off x="488504" y="1700808"/>
            <a:ext cx="8922196" cy="4360987"/>
          </a:xfrm>
        </p:spPr>
        <p:txBody>
          <a:bodyPr>
            <a:normAutofit/>
          </a:bodyPr>
          <a:lstStyle/>
          <a:p>
            <a:endParaRPr lang="lv-LV" i="1" dirty="0" smtClean="0"/>
          </a:p>
          <a:p>
            <a:endParaRPr lang="lv-LV" dirty="0" smtClean="0"/>
          </a:p>
        </p:txBody>
      </p:sp>
      <p:graphicFrame>
        <p:nvGraphicFramePr>
          <p:cNvPr id="5" name="Diagram 4"/>
          <p:cNvGraphicFramePr/>
          <p:nvPr>
            <p:extLst>
              <p:ext uri="{D42A27DB-BD31-4B8C-83A1-F6EECF244321}">
                <p14:modId xmlns:p14="http://schemas.microsoft.com/office/powerpoint/2010/main" val="2174048061"/>
              </p:ext>
            </p:extLst>
          </p:nvPr>
        </p:nvGraphicFramePr>
        <p:xfrm>
          <a:off x="488504" y="1052736"/>
          <a:ext cx="928903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EFD5DF2B-31B7-4DA8-8CF8-BD8BF404E814}" type="slidenum">
              <a:rPr lang="uk-UA" smtClean="0"/>
              <a:pPr/>
              <a:t>53</a:t>
            </a:fld>
            <a:endParaRPr lang="uk-UA" dirty="0"/>
          </a:p>
        </p:txBody>
      </p:sp>
      <p:pic>
        <p:nvPicPr>
          <p:cNvPr id="10" name="Picture 9"/>
          <p:cNvPicPr>
            <a:picLocks noChangeAspect="1"/>
          </p:cNvPicPr>
          <p:nvPr/>
        </p:nvPicPr>
        <p:blipFill>
          <a:blip r:embed="rId7" cstate="print">
            <a:extLst>
              <a:ext uri="{BEBA8EAE-BF5A-486C-A8C5-ECC9F3942E4B}">
                <a14:imgProps xmlns:a14="http://schemas.microsoft.com/office/drawing/2010/main">
                  <a14:imgLayer r:embed="rId8">
                    <a14:imgEffect>
                      <a14:backgroundRemoval t="1887" b="100000" l="0" r="98571"/>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1208584" y="1628800"/>
            <a:ext cx="1010538" cy="612000"/>
          </a:xfrm>
          <a:prstGeom prst="rect">
            <a:avLst/>
          </a:prstGeom>
          <a:noFill/>
          <a:ln>
            <a:noFill/>
          </a:ln>
        </p:spPr>
      </p:pic>
    </p:spTree>
    <p:extLst>
      <p:ext uri="{BB962C8B-B14F-4D97-AF65-F5344CB8AC3E}">
        <p14:creationId xmlns:p14="http://schemas.microsoft.com/office/powerpoint/2010/main" val="38245783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476672"/>
            <a:ext cx="8915400" cy="914400"/>
          </a:xfrm>
        </p:spPr>
        <p:txBody>
          <a:bodyPr anchor="t">
            <a:normAutofit/>
          </a:bodyPr>
          <a:lstStyle/>
          <a:p>
            <a:r>
              <a:rPr lang="lv-LV" sz="3200" dirty="0" smtClean="0">
                <a:latin typeface="Arial" pitchFamily="34" charset="0"/>
                <a:cs typeface="Arial" pitchFamily="34" charset="0"/>
              </a:rPr>
              <a:t>Latgales reģionālās TV</a:t>
            </a:r>
            <a:endParaRPr lang="lv-LV" sz="3200" dirty="0">
              <a:latin typeface="Arial" pitchFamily="34" charset="0"/>
              <a:cs typeface="Arial" pitchFamily="34" charset="0"/>
            </a:endParaRPr>
          </a:p>
        </p:txBody>
      </p:sp>
      <p:sp>
        <p:nvSpPr>
          <p:cNvPr id="4" name="Content Placeholder 3"/>
          <p:cNvSpPr>
            <a:spLocks noGrp="1"/>
          </p:cNvSpPr>
          <p:nvPr>
            <p:ph idx="1"/>
          </p:nvPr>
        </p:nvSpPr>
        <p:spPr>
          <a:xfrm>
            <a:off x="488504" y="1700808"/>
            <a:ext cx="8922196" cy="4360987"/>
          </a:xfrm>
        </p:spPr>
        <p:txBody>
          <a:bodyPr>
            <a:normAutofit/>
          </a:bodyPr>
          <a:lstStyle/>
          <a:p>
            <a:endParaRPr lang="lv-LV" i="1" dirty="0" smtClean="0"/>
          </a:p>
          <a:p>
            <a:endParaRPr lang="lv-LV" dirty="0" smtClean="0"/>
          </a:p>
        </p:txBody>
      </p:sp>
      <p:graphicFrame>
        <p:nvGraphicFramePr>
          <p:cNvPr id="5" name="Diagram 4"/>
          <p:cNvGraphicFramePr/>
          <p:nvPr>
            <p:extLst>
              <p:ext uri="{D42A27DB-BD31-4B8C-83A1-F6EECF244321}">
                <p14:modId xmlns:p14="http://schemas.microsoft.com/office/powerpoint/2010/main" val="2870000860"/>
              </p:ext>
            </p:extLst>
          </p:nvPr>
        </p:nvGraphicFramePr>
        <p:xfrm>
          <a:off x="488504" y="1052736"/>
          <a:ext cx="928903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EFD5DF2B-31B7-4DA8-8CF8-BD8BF404E814}" type="slidenum">
              <a:rPr lang="uk-UA" smtClean="0"/>
              <a:pPr/>
              <a:t>54</a:t>
            </a:fld>
            <a:endParaRPr lang="uk-UA" dirty="0"/>
          </a:p>
        </p:txBody>
      </p:sp>
      <p:pic>
        <p:nvPicPr>
          <p:cNvPr id="7" name="Picture 6"/>
          <p:cNvPicPr>
            <a:picLocks noChangeAspect="1"/>
          </p:cNvPicPr>
          <p:nvPr/>
        </p:nvPicPr>
        <p:blipFill>
          <a:blip r:embed="rId7" cstate="print">
            <a:extLst>
              <a:ext uri="{BEBA8EAE-BF5A-486C-A8C5-ECC9F3942E4B}">
                <a14:imgProps xmlns:a14="http://schemas.microsoft.com/office/drawing/2010/main">
                  <a14:imgLayer r:embed="rId8">
                    <a14:imgEffect>
                      <a14:backgroundRemoval t="0" b="97642" l="0" r="100000">
                        <a14:backgroundMark x1="34571" y1="12736" x2="34571" y2="12736"/>
                      </a14:backgroundRemoval>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1064568" y="1268760"/>
            <a:ext cx="1057863" cy="640800"/>
          </a:xfrm>
          <a:prstGeom prst="rect">
            <a:avLst/>
          </a:prstGeom>
          <a:noFill/>
          <a:ln>
            <a:noFill/>
          </a:ln>
        </p:spPr>
      </p:pic>
    </p:spTree>
    <p:extLst>
      <p:ext uri="{BB962C8B-B14F-4D97-AF65-F5344CB8AC3E}">
        <p14:creationId xmlns:p14="http://schemas.microsoft.com/office/powerpoint/2010/main" val="22387858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476672"/>
            <a:ext cx="8915400" cy="914400"/>
          </a:xfrm>
        </p:spPr>
        <p:txBody>
          <a:bodyPr anchor="t">
            <a:normAutofit/>
          </a:bodyPr>
          <a:lstStyle/>
          <a:p>
            <a:r>
              <a:rPr lang="lv-LV" sz="3200" dirty="0" smtClean="0">
                <a:latin typeface="Arial" pitchFamily="34" charset="0"/>
                <a:cs typeface="Arial" pitchFamily="34" charset="0"/>
              </a:rPr>
              <a:t>Zemgales reģionālās TV</a:t>
            </a:r>
            <a:endParaRPr lang="lv-LV" sz="3200" dirty="0">
              <a:latin typeface="Arial" pitchFamily="34" charset="0"/>
              <a:cs typeface="Arial" pitchFamily="34" charset="0"/>
            </a:endParaRPr>
          </a:p>
        </p:txBody>
      </p:sp>
      <p:sp>
        <p:nvSpPr>
          <p:cNvPr id="4" name="Content Placeholder 3"/>
          <p:cNvSpPr>
            <a:spLocks noGrp="1"/>
          </p:cNvSpPr>
          <p:nvPr>
            <p:ph idx="1"/>
          </p:nvPr>
        </p:nvSpPr>
        <p:spPr>
          <a:xfrm>
            <a:off x="488504" y="1700808"/>
            <a:ext cx="8922196" cy="4360987"/>
          </a:xfrm>
        </p:spPr>
        <p:txBody>
          <a:bodyPr>
            <a:normAutofit/>
          </a:bodyPr>
          <a:lstStyle/>
          <a:p>
            <a:endParaRPr lang="lv-LV" i="1" dirty="0" smtClean="0"/>
          </a:p>
          <a:p>
            <a:endParaRPr lang="lv-LV" dirty="0" smtClean="0"/>
          </a:p>
        </p:txBody>
      </p:sp>
      <p:graphicFrame>
        <p:nvGraphicFramePr>
          <p:cNvPr id="5" name="Diagram 4"/>
          <p:cNvGraphicFramePr/>
          <p:nvPr>
            <p:extLst>
              <p:ext uri="{D42A27DB-BD31-4B8C-83A1-F6EECF244321}">
                <p14:modId xmlns:p14="http://schemas.microsoft.com/office/powerpoint/2010/main" val="3720726437"/>
              </p:ext>
            </p:extLst>
          </p:nvPr>
        </p:nvGraphicFramePr>
        <p:xfrm>
          <a:off x="488504" y="1052736"/>
          <a:ext cx="928903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EFD5DF2B-31B7-4DA8-8CF8-BD8BF404E814}" type="slidenum">
              <a:rPr lang="uk-UA" smtClean="0"/>
              <a:pPr/>
              <a:t>55</a:t>
            </a:fld>
            <a:endParaRPr lang="uk-UA" dirty="0"/>
          </a:p>
        </p:txBody>
      </p:sp>
      <p:pic>
        <p:nvPicPr>
          <p:cNvPr id="7" name="Picture 6"/>
          <p:cNvPicPr>
            <a:picLocks noChangeAspect="1"/>
          </p:cNvPicPr>
          <p:nvPr/>
        </p:nvPicPr>
        <p:blipFill>
          <a:blip r:embed="rId7" cstate="print">
            <a:extLst>
              <a:ext uri="{BEBA8EAE-BF5A-486C-A8C5-ECC9F3942E4B}">
                <a14:imgProps xmlns:a14="http://schemas.microsoft.com/office/drawing/2010/main">
                  <a14:imgLayer r:embed="rId8">
                    <a14:imgEffect>
                      <a14:backgroundRemoval t="2358" b="100000"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1136576" y="1844824"/>
            <a:ext cx="1037500" cy="633348"/>
          </a:xfrm>
          <a:prstGeom prst="rect">
            <a:avLst/>
          </a:prstGeom>
          <a:noFill/>
          <a:ln>
            <a:noFill/>
          </a:ln>
        </p:spPr>
      </p:pic>
    </p:spTree>
    <p:extLst>
      <p:ext uri="{BB962C8B-B14F-4D97-AF65-F5344CB8AC3E}">
        <p14:creationId xmlns:p14="http://schemas.microsoft.com/office/powerpoint/2010/main" val="39563382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476672"/>
            <a:ext cx="8915400" cy="914400"/>
          </a:xfrm>
        </p:spPr>
        <p:txBody>
          <a:bodyPr anchor="t">
            <a:normAutofit/>
          </a:bodyPr>
          <a:lstStyle/>
          <a:p>
            <a:r>
              <a:rPr lang="lv-LV" sz="3200" dirty="0" smtClean="0">
                <a:latin typeface="Arial" pitchFamily="34" charset="0"/>
                <a:cs typeface="Arial" pitchFamily="34" charset="0"/>
              </a:rPr>
              <a:t>Kurzemes reģionālās TV</a:t>
            </a:r>
            <a:endParaRPr lang="lv-LV" sz="3200" dirty="0">
              <a:latin typeface="Arial" pitchFamily="34" charset="0"/>
              <a:cs typeface="Arial" pitchFamily="34" charset="0"/>
            </a:endParaRPr>
          </a:p>
        </p:txBody>
      </p:sp>
      <p:sp>
        <p:nvSpPr>
          <p:cNvPr id="4" name="Content Placeholder 3"/>
          <p:cNvSpPr>
            <a:spLocks noGrp="1"/>
          </p:cNvSpPr>
          <p:nvPr>
            <p:ph idx="1"/>
          </p:nvPr>
        </p:nvSpPr>
        <p:spPr>
          <a:xfrm>
            <a:off x="488504" y="1700808"/>
            <a:ext cx="8922196" cy="4360987"/>
          </a:xfrm>
        </p:spPr>
        <p:txBody>
          <a:bodyPr>
            <a:normAutofit/>
          </a:bodyPr>
          <a:lstStyle/>
          <a:p>
            <a:endParaRPr lang="lv-LV" i="1" dirty="0" smtClean="0"/>
          </a:p>
          <a:p>
            <a:endParaRPr lang="lv-LV" dirty="0" smtClean="0"/>
          </a:p>
        </p:txBody>
      </p:sp>
      <p:graphicFrame>
        <p:nvGraphicFramePr>
          <p:cNvPr id="5" name="Diagram 4"/>
          <p:cNvGraphicFramePr/>
          <p:nvPr>
            <p:extLst>
              <p:ext uri="{D42A27DB-BD31-4B8C-83A1-F6EECF244321}">
                <p14:modId xmlns:p14="http://schemas.microsoft.com/office/powerpoint/2010/main" val="1364586635"/>
              </p:ext>
            </p:extLst>
          </p:nvPr>
        </p:nvGraphicFramePr>
        <p:xfrm>
          <a:off x="488504" y="1052736"/>
          <a:ext cx="928903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EFD5DF2B-31B7-4DA8-8CF8-BD8BF404E814}" type="slidenum">
              <a:rPr lang="uk-UA" smtClean="0"/>
              <a:pPr/>
              <a:t>56</a:t>
            </a:fld>
            <a:endParaRPr lang="uk-UA" dirty="0"/>
          </a:p>
        </p:txBody>
      </p:sp>
      <p:pic>
        <p:nvPicPr>
          <p:cNvPr id="8" name="Picture 7"/>
          <p:cNvPicPr>
            <a:picLocks noChangeAspect="1"/>
          </p:cNvPicPr>
          <p:nvPr/>
        </p:nvPicPr>
        <p:blipFill>
          <a:blip r:embed="rId7" cstate="print">
            <a:extLst>
              <a:ext uri="{BEBA8EAE-BF5A-486C-A8C5-ECC9F3942E4B}">
                <a14:imgProps xmlns:a14="http://schemas.microsoft.com/office/drawing/2010/main">
                  <a14:imgLayer r:embed="rId8">
                    <a14:imgEffect>
                      <a14:backgroundRemoval t="0" b="98585"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1064568" y="1556792"/>
            <a:ext cx="1057925" cy="640800"/>
          </a:xfrm>
          <a:prstGeom prst="rect">
            <a:avLst/>
          </a:prstGeom>
          <a:noFill/>
          <a:ln>
            <a:noFill/>
          </a:ln>
        </p:spPr>
      </p:pic>
    </p:spTree>
    <p:extLst>
      <p:ext uri="{BB962C8B-B14F-4D97-AF65-F5344CB8AC3E}">
        <p14:creationId xmlns:p14="http://schemas.microsoft.com/office/powerpoint/2010/main" val="28191384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6496" y="2420888"/>
            <a:ext cx="8915400" cy="1143000"/>
          </a:xfrm>
        </p:spPr>
        <p:txBody>
          <a:bodyPr>
            <a:normAutofit/>
          </a:bodyPr>
          <a:lstStyle/>
          <a:p>
            <a:pPr algn="ctr"/>
            <a:r>
              <a:rPr lang="lv-LV" dirty="0" smtClean="0">
                <a:latin typeface="Arial" pitchFamily="34" charset="0"/>
                <a:cs typeface="Arial" pitchFamily="34" charset="0"/>
              </a:rPr>
              <a:t>TV tehnoloģiskie risinājumi</a:t>
            </a:r>
            <a:endParaRPr lang="lv-LV" dirty="0">
              <a:latin typeface="Arial" pitchFamily="34" charset="0"/>
              <a:cs typeface="Arial" pitchFamily="34" charset="0"/>
            </a:endParaRPr>
          </a:p>
        </p:txBody>
      </p:sp>
    </p:spTree>
    <p:extLst>
      <p:ext uri="{BB962C8B-B14F-4D97-AF65-F5344CB8AC3E}">
        <p14:creationId xmlns:p14="http://schemas.microsoft.com/office/powerpoint/2010/main" val="225120136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476672"/>
            <a:ext cx="8915400" cy="914400"/>
          </a:xfrm>
        </p:spPr>
        <p:txBody>
          <a:bodyPr anchor="t">
            <a:normAutofit/>
          </a:bodyPr>
          <a:lstStyle/>
          <a:p>
            <a:r>
              <a:rPr lang="lv-LV" sz="3200" dirty="0" smtClean="0">
                <a:latin typeface="Arial" pitchFamily="34" charset="0"/>
                <a:cs typeface="Arial" pitchFamily="34" charset="0"/>
              </a:rPr>
              <a:t>TV tehnoloģiskie risinājumi</a:t>
            </a:r>
            <a:endParaRPr lang="lv-LV" sz="3200" dirty="0">
              <a:latin typeface="Arial" pitchFamily="34" charset="0"/>
              <a:cs typeface="Arial"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42832882"/>
              </p:ext>
            </p:extLst>
          </p:nvPr>
        </p:nvGraphicFramePr>
        <p:xfrm>
          <a:off x="416496" y="1052736"/>
          <a:ext cx="892899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EFD5DF2B-31B7-4DA8-8CF8-BD8BF404E814}" type="slidenum">
              <a:rPr lang="uk-UA" smtClean="0"/>
              <a:pPr/>
              <a:t>58</a:t>
            </a:fld>
            <a:endParaRPr lang="uk-UA" dirty="0"/>
          </a:p>
        </p:txBody>
      </p:sp>
    </p:spTree>
    <p:extLst>
      <p:ext uri="{BB962C8B-B14F-4D97-AF65-F5344CB8AC3E}">
        <p14:creationId xmlns:p14="http://schemas.microsoft.com/office/powerpoint/2010/main" val="7849204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440396"/>
            <a:ext cx="8215444" cy="1044388"/>
          </a:xfrm>
        </p:spPr>
        <p:txBody>
          <a:bodyPr anchor="t"/>
          <a:lstStyle/>
          <a:p>
            <a:r>
              <a:rPr lang="en-GB" sz="3200" dirty="0" smtClean="0">
                <a:latin typeface="Arial"/>
                <a:cs typeface="Arial"/>
              </a:rPr>
              <a:t>TV </a:t>
            </a:r>
            <a:r>
              <a:rPr lang="en-GB" sz="3200" dirty="0" err="1" smtClean="0">
                <a:latin typeface="Arial"/>
                <a:cs typeface="Arial"/>
              </a:rPr>
              <a:t>lietojums</a:t>
            </a:r>
            <a:r>
              <a:rPr lang="en-GB" sz="3200" dirty="0" smtClean="0">
                <a:latin typeface="Arial"/>
                <a:cs typeface="Arial"/>
              </a:rPr>
              <a:t> </a:t>
            </a:r>
            <a:r>
              <a:rPr lang="en-GB" sz="3200" dirty="0" err="1" smtClean="0">
                <a:latin typeface="Arial"/>
                <a:cs typeface="Arial"/>
              </a:rPr>
              <a:t>citās</a:t>
            </a:r>
            <a:r>
              <a:rPr lang="en-GB" sz="3200" dirty="0" smtClean="0">
                <a:latin typeface="Arial"/>
                <a:cs typeface="Arial"/>
              </a:rPr>
              <a:t> </a:t>
            </a:r>
            <a:r>
              <a:rPr lang="en-GB" sz="3200" dirty="0" err="1" smtClean="0">
                <a:latin typeface="Arial"/>
                <a:cs typeface="Arial"/>
              </a:rPr>
              <a:t>platformās</a:t>
            </a:r>
            <a:endParaRPr lang="en-GB" sz="3200" dirty="0">
              <a:latin typeface="Arial"/>
              <a:cs typeface="Arial"/>
            </a:endParaRPr>
          </a:p>
        </p:txBody>
      </p:sp>
      <p:sp>
        <p:nvSpPr>
          <p:cNvPr id="4" name="Slide Number Placeholder 3"/>
          <p:cNvSpPr>
            <a:spLocks noGrp="1"/>
          </p:cNvSpPr>
          <p:nvPr>
            <p:ph type="sldNum" sz="quarter" idx="12"/>
          </p:nvPr>
        </p:nvSpPr>
        <p:spPr>
          <a:xfrm>
            <a:off x="344488" y="6309320"/>
            <a:ext cx="534147" cy="365125"/>
          </a:xfrm>
        </p:spPr>
        <p:txBody>
          <a:bodyPr/>
          <a:lstStyle/>
          <a:p>
            <a:fld id="{EFD5DF2B-31B7-4DA8-8CF8-BD8BF404E814}" type="slidenum">
              <a:rPr lang="uk-UA" smtClean="0"/>
              <a:pPr/>
              <a:t>59</a:t>
            </a:fld>
            <a:endParaRPr lang="uk-UA" dirty="0"/>
          </a:p>
        </p:txBody>
      </p:sp>
      <p:graphicFrame>
        <p:nvGraphicFramePr>
          <p:cNvPr id="5" name="Content Placeholder 6"/>
          <p:cNvGraphicFramePr>
            <a:graphicFrameLocks noGrp="1"/>
          </p:cNvGraphicFramePr>
          <p:nvPr>
            <p:ph idx="1"/>
            <p:extLst>
              <p:ext uri="{D42A27DB-BD31-4B8C-83A1-F6EECF244321}">
                <p14:modId xmlns:p14="http://schemas.microsoft.com/office/powerpoint/2010/main" val="2343860106"/>
              </p:ext>
            </p:extLst>
          </p:nvPr>
        </p:nvGraphicFramePr>
        <p:xfrm>
          <a:off x="488504" y="1052736"/>
          <a:ext cx="878497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6937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332656"/>
            <a:ext cx="6840760" cy="720080"/>
          </a:xfrm>
        </p:spPr>
        <p:txBody>
          <a:bodyPr>
            <a:normAutofit/>
          </a:bodyPr>
          <a:lstStyle/>
          <a:p>
            <a:r>
              <a:rPr lang="lv-LV" sz="3200" dirty="0" smtClean="0">
                <a:latin typeface="Arial"/>
                <a:cs typeface="Arial"/>
              </a:rPr>
              <a:t>Respondentu informācija – 1.FGD</a:t>
            </a:r>
            <a:endParaRPr lang="lv-LV" sz="3200" dirty="0">
              <a:latin typeface="Arial"/>
              <a:cs typeface="Arial"/>
            </a:endParaRPr>
          </a:p>
        </p:txBody>
      </p:sp>
      <p:sp>
        <p:nvSpPr>
          <p:cNvPr id="10" name="Text Placeholder 9"/>
          <p:cNvSpPr>
            <a:spLocks noGrp="1"/>
          </p:cNvSpPr>
          <p:nvPr>
            <p:ph type="body" sz="half" idx="2"/>
          </p:nvPr>
        </p:nvSpPr>
        <p:spPr/>
        <p:txBody>
          <a:bodyPr/>
          <a:lstStyle/>
          <a:p>
            <a:endParaRPr lang="en-GB">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3915509963"/>
              </p:ext>
            </p:extLst>
          </p:nvPr>
        </p:nvGraphicFramePr>
        <p:xfrm>
          <a:off x="416497" y="1409082"/>
          <a:ext cx="8928990" cy="4972246"/>
        </p:xfrm>
        <a:graphic>
          <a:graphicData uri="http://schemas.openxmlformats.org/drawingml/2006/table">
            <a:tbl>
              <a:tblPr firstRow="1" bandRow="1">
                <a:tableStyleId>{5C22544A-7EE6-4342-B048-85BDC9FD1C3A}</a:tableStyleId>
              </a:tblPr>
              <a:tblGrid>
                <a:gridCol w="432047"/>
                <a:gridCol w="1495071"/>
                <a:gridCol w="963560"/>
                <a:gridCol w="835086"/>
                <a:gridCol w="1348985"/>
                <a:gridCol w="1284747"/>
                <a:gridCol w="1431575"/>
                <a:gridCol w="1137919"/>
              </a:tblGrid>
              <a:tr h="784096">
                <a:tc>
                  <a:txBody>
                    <a:bodyPr/>
                    <a:lstStyle/>
                    <a:p>
                      <a:pPr algn="ctr"/>
                      <a:r>
                        <a:rPr lang="lv-LV" sz="1400" dirty="0" smtClean="0">
                          <a:latin typeface="Arial" pitchFamily="34" charset="0"/>
                          <a:cs typeface="Arial" pitchFamily="34" charset="0"/>
                        </a:rPr>
                        <a:t>Nr.</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Vārds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Vecums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Tautība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Dzīvesvieta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Izglītība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Nodarbošanās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Ienākumi EUR</a:t>
                      </a:r>
                      <a:endParaRPr lang="lv-LV" sz="1400" dirty="0">
                        <a:latin typeface="Arial" pitchFamily="34" charset="0"/>
                        <a:cs typeface="Arial" pitchFamily="34" charset="0"/>
                      </a:endParaRPr>
                    </a:p>
                  </a:txBody>
                  <a:tcPr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1</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Liene</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32</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latviete</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pierīga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bērna kopšanas atvaļinājumā</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virs 1000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2</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Ieva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49</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latviete</a:t>
                      </a:r>
                    </a:p>
                  </a:txBody>
                  <a:tcPr marL="9525" marR="9525" marT="9525" marB="0" anchor="ctr"/>
                </a:tc>
                <a:tc>
                  <a:txBody>
                    <a:bodyPr/>
                    <a:lstStyle/>
                    <a:p>
                      <a:pPr algn="ctr" fontAlgn="b"/>
                      <a:r>
                        <a:rPr lang="lv-LV" sz="1400" b="0" i="0" u="none" strike="noStrike" dirty="0" err="1">
                          <a:solidFill>
                            <a:schemeClr val="tx2"/>
                          </a:solidFill>
                          <a:effectLst/>
                          <a:latin typeface="Arial" pitchFamily="34" charset="0"/>
                          <a:cs typeface="Arial" pitchFamily="34" charset="0"/>
                        </a:rPr>
                        <a:t>pierīga</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err="1" smtClean="0">
                          <a:solidFill>
                            <a:schemeClr val="tx2"/>
                          </a:solidFill>
                          <a:effectLst/>
                          <a:latin typeface="Arial" pitchFamily="34" charset="0"/>
                          <a:cs typeface="Arial" pitchFamily="34" charset="0"/>
                        </a:rPr>
                        <a:t>vid.profesionālā</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pasniedzēja mākslas skolā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500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3</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Daiga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54</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latviete</a:t>
                      </a:r>
                    </a:p>
                  </a:txBody>
                  <a:tcPr marL="9525" marR="9525" marT="9525" marB="0" anchor="ctr"/>
                </a:tc>
                <a:tc>
                  <a:txBody>
                    <a:bodyPr/>
                    <a:lstStyle/>
                    <a:p>
                      <a:pPr algn="ctr" fontAlgn="b"/>
                      <a:r>
                        <a:rPr lang="lv-LV" sz="1400" b="0" i="0" u="none" strike="noStrike" dirty="0" err="1">
                          <a:solidFill>
                            <a:schemeClr val="tx2"/>
                          </a:solidFill>
                          <a:effectLst/>
                          <a:latin typeface="Arial" pitchFamily="34" charset="0"/>
                          <a:cs typeface="Arial" pitchFamily="34" charset="0"/>
                        </a:rPr>
                        <a:t>pierīga</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ēdināšana, vadītāja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virs 900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4</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Aleksejs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33</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krievs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pierīga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menedžeris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850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5</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Deniss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40</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krievs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pierīga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jurists</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800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6</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Ilona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31</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cita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Rīga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ierēdne</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1200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7</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Uģis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51</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latvietis</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Rīga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vidējā</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amatnieks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400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8</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Deniss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29</a:t>
                      </a:r>
                    </a:p>
                  </a:txBody>
                  <a:tcPr marL="9525" marR="9525" marT="9525" marB="0" anchor="ctr"/>
                </a:tc>
                <a:tc>
                  <a:txBody>
                    <a:bodyPr/>
                    <a:lstStyle/>
                    <a:p>
                      <a:pPr algn="ctr" fontAlgn="ctr"/>
                      <a:r>
                        <a:rPr lang="lv-LV" sz="1400" b="0" i="0" u="none" strike="noStrike">
                          <a:solidFill>
                            <a:schemeClr val="tx2"/>
                          </a:solidFill>
                          <a:effectLst/>
                          <a:latin typeface="Arial" pitchFamily="34" charset="0"/>
                          <a:cs typeface="Arial" pitchFamily="34" charset="0"/>
                        </a:rPr>
                        <a:t>krievs</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Rīga</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IT joma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600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9</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1" i="0" u="none" strike="noStrike" dirty="0">
                          <a:solidFill>
                            <a:schemeClr val="tx2"/>
                          </a:solidFill>
                          <a:effectLst/>
                          <a:latin typeface="Arial" pitchFamily="34" charset="0"/>
                          <a:cs typeface="Arial" pitchFamily="34" charset="0"/>
                        </a:rPr>
                        <a:t>Tamāra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65</a:t>
                      </a:r>
                    </a:p>
                  </a:txBody>
                  <a:tcPr marL="9525" marR="9525" marT="9525" marB="0" anchor="ctr"/>
                </a:tc>
                <a:tc>
                  <a:txBody>
                    <a:bodyPr/>
                    <a:lstStyle/>
                    <a:p>
                      <a:pPr algn="ctr" fontAlgn="ctr"/>
                      <a:r>
                        <a:rPr lang="lv-LV" sz="1400" b="0" i="0" u="none" strike="noStrike" dirty="0">
                          <a:solidFill>
                            <a:schemeClr val="tx2"/>
                          </a:solidFill>
                          <a:effectLst/>
                          <a:latin typeface="Arial" pitchFamily="34" charset="0"/>
                          <a:cs typeface="Arial" pitchFamily="34" charset="0"/>
                        </a:rPr>
                        <a:t>cita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Rīga</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vid. </a:t>
                      </a:r>
                      <a:r>
                        <a:rPr lang="lv-LV" sz="1400" b="0" i="0" u="none" strike="noStrike" dirty="0">
                          <a:solidFill>
                            <a:schemeClr val="tx2"/>
                          </a:solidFill>
                          <a:effectLst/>
                          <a:latin typeface="Arial" pitchFamily="34" charset="0"/>
                          <a:cs typeface="Arial" pitchFamily="34" charset="0"/>
                        </a:rPr>
                        <a:t>profesionālā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pensijā</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170</a:t>
                      </a:r>
                    </a:p>
                  </a:txBody>
                  <a:tcPr marL="9525" marR="9525" marT="9525" marB="0" anchor="ctr"/>
                </a:tc>
              </a:tr>
            </a:tbl>
          </a:graphicData>
        </a:graphic>
      </p:graphicFrame>
      <p:sp>
        <p:nvSpPr>
          <p:cNvPr id="6" name="TextBox 5"/>
          <p:cNvSpPr txBox="1"/>
          <p:nvPr/>
        </p:nvSpPr>
        <p:spPr>
          <a:xfrm>
            <a:off x="1784648" y="980728"/>
            <a:ext cx="1506317" cy="369332"/>
          </a:xfrm>
          <a:prstGeom prst="rect">
            <a:avLst/>
          </a:prstGeom>
          <a:noFill/>
        </p:spPr>
        <p:txBody>
          <a:bodyPr wrap="none" rtlCol="0">
            <a:spAutoFit/>
          </a:bodyPr>
          <a:lstStyle/>
          <a:p>
            <a:r>
              <a:rPr lang="lv-LV" dirty="0" smtClean="0">
                <a:solidFill>
                  <a:srgbClr val="FFFFFF"/>
                </a:solidFill>
                <a:latin typeface="Arial"/>
                <a:cs typeface="Arial"/>
              </a:rPr>
              <a:t>Rīga, </a:t>
            </a:r>
            <a:r>
              <a:rPr lang="lv-LV" dirty="0" err="1" smtClean="0">
                <a:solidFill>
                  <a:srgbClr val="FFFFFF"/>
                </a:solidFill>
                <a:latin typeface="Arial"/>
                <a:cs typeface="Arial"/>
              </a:rPr>
              <a:t>pierīga</a:t>
            </a:r>
            <a:endParaRPr lang="lv-LV" dirty="0">
              <a:solidFill>
                <a:srgbClr val="FFFFFF"/>
              </a:solidFill>
              <a:latin typeface="Arial"/>
              <a:cs typeface="Arial"/>
            </a:endParaRPr>
          </a:p>
        </p:txBody>
      </p:sp>
      <p:grpSp>
        <p:nvGrpSpPr>
          <p:cNvPr id="9" name="Group 8"/>
          <p:cNvGrpSpPr>
            <a:grpSpLocks noChangeAspect="1"/>
          </p:cNvGrpSpPr>
          <p:nvPr/>
        </p:nvGrpSpPr>
        <p:grpSpPr>
          <a:xfrm>
            <a:off x="344488" y="116632"/>
            <a:ext cx="887272" cy="1332055"/>
            <a:chOff x="3080792" y="3789040"/>
            <a:chExt cx="1007244" cy="1512168"/>
          </a:xfrm>
        </p:grpSpPr>
        <p:pic>
          <p:nvPicPr>
            <p:cNvPr id="7" name="Picture 6"/>
            <p:cNvPicPr/>
            <p:nvPr/>
          </p:nvPicPr>
          <p:blipFill rotWithShape="1">
            <a:blip r:embed="rId2">
              <a:duotone>
                <a:schemeClr val="bg2">
                  <a:shade val="45000"/>
                  <a:satMod val="135000"/>
                </a:schemeClr>
                <a:prstClr val="white"/>
              </a:duotone>
              <a:extLst>
                <a:ext uri="{BEBA8EAE-BF5A-486C-A8C5-ECC9F3942E4B}">
                  <a14:imgProps xmlns:a14="http://schemas.microsoft.com/office/drawing/2010/main">
                    <a14:imgLayer r:embed="rId3">
                      <a14:imgEffect>
                        <a14:backgroundRemoval t="472" b="56604" l="26335" r="68327"/>
                      </a14:imgEffect>
                      <a14:imgEffect>
                        <a14:sharpenSoften amount="50000"/>
                      </a14:imgEffect>
                      <a14:imgEffect>
                        <a14:colorTemperature colorTemp="11200"/>
                      </a14:imgEffect>
                    </a14:imgLayer>
                  </a14:imgProps>
                </a:ext>
                <a:ext uri="{28A0092B-C50C-407E-A947-70E740481C1C}">
                  <a14:useLocalDpi xmlns:a14="http://schemas.microsoft.com/office/drawing/2010/main" val="0"/>
                </a:ext>
              </a:extLst>
            </a:blip>
            <a:srcRect l="25800" r="31850" b="42453"/>
            <a:stretch/>
          </p:blipFill>
          <p:spPr bwMode="auto">
            <a:xfrm>
              <a:off x="3080792" y="3789040"/>
              <a:ext cx="1007244" cy="1117352"/>
            </a:xfrm>
            <a:prstGeom prst="rect">
              <a:avLst/>
            </a:prstGeom>
            <a:noFill/>
            <a:ln>
              <a:noFill/>
            </a:ln>
          </p:spPr>
        </p:pic>
        <p:cxnSp>
          <p:nvCxnSpPr>
            <p:cNvPr id="8" name="Straight Connector 7"/>
            <p:cNvCxnSpPr/>
            <p:nvPr/>
          </p:nvCxnSpPr>
          <p:spPr>
            <a:xfrm>
              <a:off x="3584848" y="4869160"/>
              <a:ext cx="0" cy="432048"/>
            </a:xfrm>
            <a:prstGeom prst="line">
              <a:avLst/>
            </a:prstGeom>
            <a:ln>
              <a:solidFill>
                <a:schemeClr val="accent1">
                  <a:alpha val="62000"/>
                </a:schemeClr>
              </a:solidFill>
              <a:prstDash val="sysDot"/>
            </a:ln>
          </p:spPr>
          <p:style>
            <a:lnRef idx="2">
              <a:schemeClr val="accent1"/>
            </a:lnRef>
            <a:fillRef idx="0">
              <a:schemeClr val="accent1"/>
            </a:fillRef>
            <a:effectRef idx="1">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EFD5DF2B-31B7-4DA8-8CF8-BD8BF404E814}" type="slidenum">
              <a:rPr lang="uk-UA" smtClean="0"/>
              <a:pPr/>
              <a:t>6</a:t>
            </a:fld>
            <a:endParaRPr lang="uk-UA" dirty="0"/>
          </a:p>
        </p:txBody>
      </p:sp>
    </p:spTree>
    <p:extLst>
      <p:ext uri="{BB962C8B-B14F-4D97-AF65-F5344CB8AC3E}">
        <p14:creationId xmlns:p14="http://schemas.microsoft.com/office/powerpoint/2010/main" val="427180058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88" y="188640"/>
            <a:ext cx="8915400" cy="914400"/>
          </a:xfrm>
        </p:spPr>
        <p:txBody>
          <a:bodyPr>
            <a:normAutofit/>
          </a:bodyPr>
          <a:lstStyle/>
          <a:p>
            <a:r>
              <a:rPr lang="lv-LV" sz="3200" dirty="0" smtClean="0">
                <a:latin typeface="Arial" pitchFamily="34" charset="0"/>
                <a:cs typeface="Arial" pitchFamily="34" charset="0"/>
              </a:rPr>
              <a:t>Citāti</a:t>
            </a:r>
            <a:endParaRPr lang="lv-LV" sz="3200" dirty="0">
              <a:latin typeface="Arial" pitchFamily="34" charset="0"/>
              <a:cs typeface="Arial" pitchFamily="34" charset="0"/>
            </a:endParaRPr>
          </a:p>
        </p:txBody>
      </p:sp>
      <p:sp>
        <p:nvSpPr>
          <p:cNvPr id="5" name="Cloud Callout 4"/>
          <p:cNvSpPr/>
          <p:nvPr/>
        </p:nvSpPr>
        <p:spPr>
          <a:xfrm>
            <a:off x="200472" y="332656"/>
            <a:ext cx="8996307" cy="6192688"/>
          </a:xfrm>
          <a:prstGeom prst="cloudCallout">
            <a:avLst>
              <a:gd name="adj1" fmla="val -48814"/>
              <a:gd name="adj2" fmla="val 521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lv-LV" sz="1200" i="1" dirty="0" smtClean="0">
                <a:solidFill>
                  <a:schemeClr val="tx2"/>
                </a:solidFill>
                <a:latin typeface="Arial" pitchFamily="34" charset="0"/>
                <a:cs typeface="Arial" pitchFamily="34" charset="0"/>
              </a:rPr>
              <a:t>«(...) ja man būtu iespēja izvēlēties, tas es Lattelecom. Man patīk viņu interaktīvā televīzija kā tāda, un viņiem ir ļoti labs internets.»</a:t>
            </a:r>
          </a:p>
          <a:p>
            <a:pPr algn="ctr">
              <a:spcBef>
                <a:spcPts val="600"/>
              </a:spcBef>
            </a:pPr>
            <a:r>
              <a:rPr lang="lv-LV" sz="1200" i="1" dirty="0" smtClean="0">
                <a:solidFill>
                  <a:schemeClr val="tx2"/>
                </a:solidFill>
                <a:latin typeface="Arial" pitchFamily="34" charset="0"/>
                <a:cs typeface="Arial" pitchFamily="34" charset="0"/>
              </a:rPr>
              <a:t>«Man vienmēr bija «</a:t>
            </a:r>
            <a:r>
              <a:rPr lang="lv-LV" sz="1200" i="1" dirty="0" err="1" smtClean="0">
                <a:solidFill>
                  <a:schemeClr val="tx2"/>
                </a:solidFill>
                <a:latin typeface="Arial" pitchFamily="34" charset="0"/>
                <a:cs typeface="Arial" pitchFamily="34" charset="0"/>
              </a:rPr>
              <a:t>Ostkom</a:t>
            </a:r>
            <a:r>
              <a:rPr lang="lv-LV" sz="1200" i="1" dirty="0" smtClean="0">
                <a:solidFill>
                  <a:schemeClr val="tx2"/>
                </a:solidFill>
                <a:latin typeface="Arial" pitchFamily="34" charset="0"/>
                <a:cs typeface="Arial" pitchFamily="34" charset="0"/>
              </a:rPr>
              <a:t>», bet tagad es aizgāju pie «</a:t>
            </a:r>
            <a:r>
              <a:rPr lang="lv-LV" sz="1200" i="1" dirty="0" err="1" smtClean="0">
                <a:solidFill>
                  <a:schemeClr val="tx2"/>
                </a:solidFill>
                <a:latin typeface="Arial" pitchFamily="34" charset="0"/>
                <a:cs typeface="Arial" pitchFamily="34" charset="0"/>
              </a:rPr>
              <a:t>Vipmen</a:t>
            </a:r>
            <a:r>
              <a:rPr lang="lv-LV" sz="1200" i="1" dirty="0" smtClean="0">
                <a:solidFill>
                  <a:schemeClr val="tx2"/>
                </a:solidFill>
                <a:latin typeface="Arial" pitchFamily="34" charset="0"/>
                <a:cs typeface="Arial" pitchFamily="34" charset="0"/>
              </a:rPr>
              <a:t>». Jo viņš ir daudz lētāk.»</a:t>
            </a:r>
          </a:p>
          <a:p>
            <a:pPr algn="ctr">
              <a:spcBef>
                <a:spcPts val="600"/>
              </a:spcBef>
            </a:pPr>
            <a:r>
              <a:rPr lang="lv-LV" sz="1200" i="1" dirty="0" smtClean="0">
                <a:solidFill>
                  <a:schemeClr val="tx2"/>
                </a:solidFill>
                <a:latin typeface="Arial" pitchFamily="34" charset="0"/>
                <a:cs typeface="Arial" pitchFamily="34" charset="0"/>
              </a:rPr>
              <a:t>«Lattelecom, jo vispieejamākais, kur es esmu visvieglāk pieslēgt, vislabākie piedāvājumi. Arī internets nāk klāt.»</a:t>
            </a:r>
          </a:p>
          <a:p>
            <a:pPr algn="ctr">
              <a:spcBef>
                <a:spcPts val="600"/>
              </a:spcBef>
            </a:pPr>
            <a:r>
              <a:rPr lang="lv-LV" sz="1200" i="1" dirty="0" smtClean="0">
                <a:solidFill>
                  <a:schemeClr val="tx2"/>
                </a:solidFill>
                <a:latin typeface="Arial" pitchFamily="34" charset="0"/>
                <a:cs typeface="Arial" pitchFamily="34" charset="0"/>
              </a:rPr>
              <a:t>«</a:t>
            </a:r>
            <a:r>
              <a:rPr lang="lv-LV" sz="1200" i="1" dirty="0" err="1" smtClean="0">
                <a:solidFill>
                  <a:schemeClr val="tx2"/>
                </a:solidFill>
                <a:latin typeface="Arial" pitchFamily="34" charset="0"/>
                <a:cs typeface="Arial" pitchFamily="34" charset="0"/>
              </a:rPr>
              <a:t>Viasat</a:t>
            </a:r>
            <a:r>
              <a:rPr lang="lv-LV" sz="1200" i="1" dirty="0" smtClean="0">
                <a:solidFill>
                  <a:schemeClr val="tx2"/>
                </a:solidFill>
                <a:latin typeface="Arial" pitchFamily="34" charset="0"/>
                <a:cs typeface="Arial" pitchFamily="34" charset="0"/>
              </a:rPr>
              <a:t>, jo tur ir krievu kanāli un tā tālāk. Man bija svarīgi, lai man ir latviešu kanāli, lai man ir arī citi kanāli.»</a:t>
            </a:r>
          </a:p>
          <a:p>
            <a:pPr algn="ctr">
              <a:spcBef>
                <a:spcPts val="600"/>
              </a:spcBef>
            </a:pPr>
            <a:r>
              <a:rPr lang="lv-LV" sz="1200" i="1" dirty="0" smtClean="0">
                <a:solidFill>
                  <a:schemeClr val="tx2"/>
                </a:solidFill>
                <a:latin typeface="Arial" pitchFamily="34" charset="0"/>
                <a:cs typeface="Arial" pitchFamily="34" charset="0"/>
              </a:rPr>
              <a:t>«Man ir Baltcom, jo tajā dzīvoklī jau bija Baltcom un viņš man nav neko sliktu izdarījis.»</a:t>
            </a:r>
          </a:p>
          <a:p>
            <a:pPr algn="ctr">
              <a:spcBef>
                <a:spcPts val="600"/>
              </a:spcBef>
            </a:pPr>
            <a:r>
              <a:rPr lang="lv-LV" sz="1200" i="1" dirty="0" smtClean="0">
                <a:solidFill>
                  <a:schemeClr val="tx2"/>
                </a:solidFill>
                <a:latin typeface="Arial" pitchFamily="34" charset="0"/>
                <a:cs typeface="Arial" pitchFamily="34" charset="0"/>
              </a:rPr>
              <a:t>«Lattelecom. Jo tā kopējā paka, lai būtu internets un telefons.»</a:t>
            </a:r>
          </a:p>
          <a:p>
            <a:pPr algn="ctr">
              <a:spcBef>
                <a:spcPts val="600"/>
              </a:spcBef>
            </a:pPr>
            <a:r>
              <a:rPr lang="lv-LV" sz="1200" i="1" dirty="0" smtClean="0">
                <a:solidFill>
                  <a:schemeClr val="tx2"/>
                </a:solidFill>
                <a:latin typeface="Arial" pitchFamily="34" charset="0"/>
                <a:cs typeface="Arial" pitchFamily="34" charset="0"/>
              </a:rPr>
              <a:t>«(...) es pārsvarā skatos televīziju, vīrs skatās savus krievu kanālus, arī datorā, planšetē vai telefonā.»</a:t>
            </a:r>
          </a:p>
          <a:p>
            <a:pPr algn="ctr">
              <a:spcBef>
                <a:spcPts val="600"/>
              </a:spcBef>
            </a:pPr>
            <a:r>
              <a:rPr lang="lv-LV" sz="1200" i="1" dirty="0" smtClean="0">
                <a:solidFill>
                  <a:schemeClr val="tx2"/>
                </a:solidFill>
                <a:latin typeface="Arial" pitchFamily="34" charset="0"/>
                <a:cs typeface="Arial" pitchFamily="34" charset="0"/>
              </a:rPr>
              <a:t>«Es datorā, ja nu vienīgi kādu noteiktu pārraidi vajag redzēt, bet ļoti reti.»</a:t>
            </a:r>
          </a:p>
        </p:txBody>
      </p:sp>
      <p:sp>
        <p:nvSpPr>
          <p:cNvPr id="3" name="Slide Number Placeholder 2"/>
          <p:cNvSpPr>
            <a:spLocks noGrp="1"/>
          </p:cNvSpPr>
          <p:nvPr>
            <p:ph type="sldNum" sz="quarter" idx="12"/>
          </p:nvPr>
        </p:nvSpPr>
        <p:spPr/>
        <p:txBody>
          <a:bodyPr/>
          <a:lstStyle/>
          <a:p>
            <a:fld id="{EFD5DF2B-31B7-4DA8-8CF8-BD8BF404E814}" type="slidenum">
              <a:rPr lang="uk-UA" smtClean="0"/>
              <a:pPr/>
              <a:t>60</a:t>
            </a:fld>
            <a:endParaRPr lang="uk-UA" dirty="0"/>
          </a:p>
        </p:txBody>
      </p:sp>
    </p:spTree>
    <p:extLst>
      <p:ext uri="{BB962C8B-B14F-4D97-AF65-F5344CB8AC3E}">
        <p14:creationId xmlns:p14="http://schemas.microsoft.com/office/powerpoint/2010/main" val="100198350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lv-LV" sz="2000" dirty="0">
                <a:solidFill>
                  <a:schemeClr val="tx2">
                    <a:lumMod val="75000"/>
                  </a:schemeClr>
                </a:solidFill>
                <a:latin typeface="Arial" pitchFamily="34" charset="0"/>
                <a:cs typeface="Arial" pitchFamily="34" charset="0"/>
              </a:rPr>
              <a:t>Baznīcas iela 32-2, Rīga, Latvija, LV-1010 </a:t>
            </a:r>
            <a:br>
              <a:rPr lang="lv-LV" sz="2000" dirty="0">
                <a:solidFill>
                  <a:schemeClr val="tx2">
                    <a:lumMod val="75000"/>
                  </a:schemeClr>
                </a:solidFill>
                <a:latin typeface="Arial" pitchFamily="34" charset="0"/>
                <a:cs typeface="Arial" pitchFamily="34" charset="0"/>
              </a:rPr>
            </a:br>
            <a:r>
              <a:rPr lang="lv-LV" sz="2000" dirty="0">
                <a:solidFill>
                  <a:schemeClr val="tx2">
                    <a:lumMod val="75000"/>
                  </a:schemeClr>
                </a:solidFill>
                <a:latin typeface="Arial" pitchFamily="34" charset="0"/>
                <a:cs typeface="Arial" pitchFamily="34" charset="0"/>
              </a:rPr>
              <a:t>Tālr.: 67 312 876, fakss: 67 312 874</a:t>
            </a:r>
            <a:br>
              <a:rPr lang="lv-LV" sz="2000" dirty="0">
                <a:solidFill>
                  <a:schemeClr val="tx2">
                    <a:lumMod val="75000"/>
                  </a:schemeClr>
                </a:solidFill>
                <a:latin typeface="Arial" pitchFamily="34" charset="0"/>
                <a:cs typeface="Arial" pitchFamily="34" charset="0"/>
              </a:rPr>
            </a:br>
            <a:r>
              <a:rPr lang="lv-LV" sz="2000" dirty="0">
                <a:solidFill>
                  <a:schemeClr val="tx2">
                    <a:lumMod val="75000"/>
                  </a:schemeClr>
                </a:solidFill>
                <a:latin typeface="Arial" pitchFamily="34" charset="0"/>
                <a:cs typeface="Arial" pitchFamily="34" charset="0"/>
              </a:rPr>
              <a:t>E-</a:t>
            </a:r>
            <a:r>
              <a:rPr lang="lv-LV" sz="2000" dirty="0" err="1">
                <a:solidFill>
                  <a:schemeClr val="tx2">
                    <a:lumMod val="75000"/>
                  </a:schemeClr>
                </a:solidFill>
                <a:latin typeface="Arial" pitchFamily="34" charset="0"/>
                <a:cs typeface="Arial" pitchFamily="34" charset="0"/>
              </a:rPr>
              <a:t>mail</a:t>
            </a:r>
            <a:r>
              <a:rPr lang="lv-LV" sz="2000" dirty="0">
                <a:solidFill>
                  <a:schemeClr val="tx2">
                    <a:lumMod val="75000"/>
                  </a:schemeClr>
                </a:solidFill>
                <a:latin typeface="Arial" pitchFamily="34" charset="0"/>
                <a:cs typeface="Arial" pitchFamily="34" charset="0"/>
              </a:rPr>
              <a:t>: </a:t>
            </a:r>
            <a:r>
              <a:rPr lang="lv-LV" sz="2000" dirty="0" err="1">
                <a:solidFill>
                  <a:schemeClr val="tx2">
                    <a:lumMod val="75000"/>
                  </a:schemeClr>
                </a:solidFill>
                <a:latin typeface="Arial" pitchFamily="34" charset="0"/>
                <a:cs typeface="Arial" pitchFamily="34" charset="0"/>
              </a:rPr>
              <a:t>skds@skds.lv</a:t>
            </a:r>
            <a:r>
              <a:rPr lang="lv-LV" sz="2000" dirty="0">
                <a:solidFill>
                  <a:schemeClr val="tx2">
                    <a:lumMod val="75000"/>
                  </a:schemeClr>
                </a:solidFill>
                <a:latin typeface="Arial" pitchFamily="34" charset="0"/>
                <a:cs typeface="Arial" pitchFamily="34" charset="0"/>
              </a:rPr>
              <a:t> </a:t>
            </a:r>
            <a:br>
              <a:rPr lang="lv-LV" sz="2000" dirty="0">
                <a:solidFill>
                  <a:schemeClr val="tx2">
                    <a:lumMod val="75000"/>
                  </a:schemeClr>
                </a:solidFill>
                <a:latin typeface="Arial" pitchFamily="34" charset="0"/>
                <a:cs typeface="Arial" pitchFamily="34" charset="0"/>
              </a:rPr>
            </a:br>
            <a:r>
              <a:rPr lang="lv-LV" sz="2000" dirty="0" err="1">
                <a:solidFill>
                  <a:schemeClr val="tx2">
                    <a:lumMod val="75000"/>
                  </a:schemeClr>
                </a:solidFill>
                <a:latin typeface="Arial" pitchFamily="34" charset="0"/>
                <a:cs typeface="Arial" pitchFamily="34" charset="0"/>
              </a:rPr>
              <a:t>www.skds.lv</a:t>
            </a:r>
            <a:endParaRPr lang="lv-LV" sz="2000" dirty="0"/>
          </a:p>
        </p:txBody>
      </p:sp>
      <p:sp>
        <p:nvSpPr>
          <p:cNvPr id="8" name="Text Placeholder 7"/>
          <p:cNvSpPr>
            <a:spLocks noGrp="1"/>
          </p:cNvSpPr>
          <p:nvPr>
            <p:ph type="body" idx="1"/>
          </p:nvPr>
        </p:nvSpPr>
        <p:spPr/>
        <p:txBody>
          <a:bodyPr>
            <a:noAutofit/>
          </a:bodyPr>
          <a:lstStyle/>
          <a:p>
            <a:r>
              <a:rPr lang="lv-LV" sz="2000" b="1" dirty="0">
                <a:solidFill>
                  <a:schemeClr val="tx2">
                    <a:lumMod val="75000"/>
                  </a:schemeClr>
                </a:solidFill>
                <a:latin typeface="Arial" pitchFamily="34" charset="0"/>
                <a:cs typeface="Arial" pitchFamily="34" charset="0"/>
              </a:rPr>
              <a:t>SKDS</a:t>
            </a:r>
            <a:r>
              <a:rPr lang="lv-LV" sz="2000" dirty="0">
                <a:solidFill>
                  <a:schemeClr val="tx2">
                    <a:lumMod val="75000"/>
                  </a:schemeClr>
                </a:solidFill>
                <a:latin typeface="Arial" pitchFamily="34" charset="0"/>
                <a:cs typeface="Arial" pitchFamily="34" charset="0"/>
              </a:rPr>
              <a:t> 	</a:t>
            </a:r>
            <a:br>
              <a:rPr lang="lv-LV" sz="2000" dirty="0">
                <a:solidFill>
                  <a:schemeClr val="tx2">
                    <a:lumMod val="75000"/>
                  </a:schemeClr>
                </a:solidFill>
                <a:latin typeface="Arial" pitchFamily="34" charset="0"/>
                <a:cs typeface="Arial" pitchFamily="34" charset="0"/>
              </a:rPr>
            </a:br>
            <a:r>
              <a:rPr lang="lv-LV" sz="2000" dirty="0">
                <a:solidFill>
                  <a:schemeClr val="tx2">
                    <a:lumMod val="75000"/>
                  </a:schemeClr>
                </a:solidFill>
                <a:latin typeface="Arial" pitchFamily="34" charset="0"/>
                <a:cs typeface="Arial" pitchFamily="34" charset="0"/>
              </a:rPr>
              <a:t>sabiedriskās domas pētījumu </a:t>
            </a:r>
            <a:r>
              <a:rPr lang="lv-LV" sz="2000" dirty="0" smtClean="0">
                <a:solidFill>
                  <a:schemeClr val="tx2">
                    <a:lumMod val="75000"/>
                  </a:schemeClr>
                </a:solidFill>
                <a:latin typeface="Arial" pitchFamily="34" charset="0"/>
                <a:cs typeface="Arial" pitchFamily="34" charset="0"/>
              </a:rPr>
              <a:t>centrs</a:t>
            </a:r>
            <a:endParaRPr lang="lv-LV" sz="2000" dirty="0"/>
          </a:p>
        </p:txBody>
      </p:sp>
    </p:spTree>
    <p:extLst>
      <p:ext uri="{BB962C8B-B14F-4D97-AF65-F5344CB8AC3E}">
        <p14:creationId xmlns:p14="http://schemas.microsoft.com/office/powerpoint/2010/main" val="1203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332656"/>
            <a:ext cx="6840760" cy="720080"/>
          </a:xfrm>
        </p:spPr>
        <p:txBody>
          <a:bodyPr>
            <a:normAutofit/>
          </a:bodyPr>
          <a:lstStyle/>
          <a:p>
            <a:r>
              <a:rPr lang="lv-LV" sz="3200" dirty="0" smtClean="0">
                <a:latin typeface="Arial"/>
                <a:cs typeface="Arial"/>
              </a:rPr>
              <a:t>Respondentu informācija – 2.FGD</a:t>
            </a:r>
            <a:endParaRPr lang="lv-LV" sz="3200" dirty="0">
              <a:latin typeface="Arial"/>
              <a:cs typeface="Arial"/>
            </a:endParaRPr>
          </a:p>
        </p:txBody>
      </p:sp>
      <p:sp>
        <p:nvSpPr>
          <p:cNvPr id="10" name="Text Placeholder 9"/>
          <p:cNvSpPr>
            <a:spLocks noGrp="1"/>
          </p:cNvSpPr>
          <p:nvPr>
            <p:ph type="body" sz="half" idx="2"/>
          </p:nvPr>
        </p:nvSpPr>
        <p:spPr/>
        <p:txBody>
          <a:bodyPr/>
          <a:lstStyle/>
          <a:p>
            <a:endParaRPr lang="en-GB">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1519042661"/>
              </p:ext>
            </p:extLst>
          </p:nvPr>
        </p:nvGraphicFramePr>
        <p:xfrm>
          <a:off x="416496" y="1586400"/>
          <a:ext cx="8928990" cy="4506896"/>
        </p:xfrm>
        <a:graphic>
          <a:graphicData uri="http://schemas.openxmlformats.org/drawingml/2006/table">
            <a:tbl>
              <a:tblPr firstRow="1" bandRow="1">
                <a:tableStyleId>{5C22544A-7EE6-4342-B048-85BDC9FD1C3A}</a:tableStyleId>
              </a:tblPr>
              <a:tblGrid>
                <a:gridCol w="432048"/>
                <a:gridCol w="1368152"/>
                <a:gridCol w="1090478"/>
                <a:gridCol w="835086"/>
                <a:gridCol w="1170780"/>
                <a:gridCol w="1224136"/>
                <a:gridCol w="1670391"/>
                <a:gridCol w="1137919"/>
              </a:tblGrid>
              <a:tr h="784096">
                <a:tc>
                  <a:txBody>
                    <a:bodyPr/>
                    <a:lstStyle/>
                    <a:p>
                      <a:pPr algn="ctr"/>
                      <a:r>
                        <a:rPr lang="lv-LV" sz="1400" dirty="0" smtClean="0">
                          <a:latin typeface="Arial" pitchFamily="34" charset="0"/>
                          <a:cs typeface="Arial" pitchFamily="34" charset="0"/>
                        </a:rPr>
                        <a:t>Nr.</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Vārds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Vecums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Tautība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Dzīvesvieta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Izglītība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Nodarbošanās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Ienākumi EUR</a:t>
                      </a:r>
                      <a:endParaRPr lang="lv-LV" sz="1400" dirty="0">
                        <a:latin typeface="Arial" pitchFamily="34" charset="0"/>
                        <a:cs typeface="Arial" pitchFamily="34" charset="0"/>
                      </a:endParaRPr>
                    </a:p>
                  </a:txBody>
                  <a:tcPr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1</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smtClean="0">
                          <a:solidFill>
                            <a:schemeClr val="tx2"/>
                          </a:solidFill>
                          <a:effectLst/>
                          <a:latin typeface="Arial" pitchFamily="34" charset="0"/>
                          <a:ea typeface="+mn-ea"/>
                          <a:cs typeface="Arial" pitchFamily="34" charset="0"/>
                        </a:rPr>
                        <a:t>Jānis</a:t>
                      </a:r>
                      <a:endParaRPr lang="lv-LV" sz="1400" b="1"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33</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latvietis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Ogre</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pašnodarbināts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600</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2</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Aivars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25</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latvietis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Gulbene</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vidējā</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klientu konsultants, personāla atlase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1000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3</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Inta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65</a:t>
                      </a: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latviete</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 </a:t>
                      </a:r>
                      <a:r>
                        <a:rPr lang="lv-LV" sz="1400" b="0" i="0" u="none" strike="noStrike" kern="1200" dirty="0" err="1">
                          <a:solidFill>
                            <a:schemeClr val="tx2"/>
                          </a:solidFill>
                          <a:effectLst/>
                          <a:latin typeface="Arial" pitchFamily="34" charset="0"/>
                          <a:ea typeface="+mn-ea"/>
                          <a:cs typeface="Arial" pitchFamily="34" charset="0"/>
                        </a:rPr>
                        <a:t>Igate</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konsultē</a:t>
                      </a:r>
                      <a:r>
                        <a:rPr lang="lv-LV" sz="1400" b="0" i="0" u="none" strike="noStrike" kern="1200" baseline="0" dirty="0" smtClean="0">
                          <a:solidFill>
                            <a:schemeClr val="tx2"/>
                          </a:solidFill>
                          <a:effectLst/>
                          <a:latin typeface="Arial" pitchFamily="34" charset="0"/>
                          <a:ea typeface="+mn-ea"/>
                          <a:cs typeface="Arial" pitchFamily="34" charset="0"/>
                        </a:rPr>
                        <a:t> </a:t>
                      </a:r>
                      <a:r>
                        <a:rPr lang="lv-LV" sz="1400" b="0" i="0" u="none" strike="noStrike" kern="1200" dirty="0" smtClean="0">
                          <a:solidFill>
                            <a:schemeClr val="tx2"/>
                          </a:solidFill>
                          <a:effectLst/>
                          <a:latin typeface="Arial" pitchFamily="34" charset="0"/>
                          <a:ea typeface="+mn-ea"/>
                          <a:cs typeface="Arial" pitchFamily="34" charset="0"/>
                        </a:rPr>
                        <a:t>ES </a:t>
                      </a:r>
                      <a:r>
                        <a:rPr lang="lv-LV" sz="1400" b="0" i="0" u="none" strike="noStrike" kern="1200" dirty="0">
                          <a:solidFill>
                            <a:schemeClr val="tx2"/>
                          </a:solidFill>
                          <a:effectLst/>
                          <a:latin typeface="Arial" pitchFamily="34" charset="0"/>
                          <a:ea typeface="+mn-ea"/>
                          <a:cs typeface="Arial" pitchFamily="34" charset="0"/>
                        </a:rPr>
                        <a:t>fondu apguvei</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700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4</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Helmuts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60</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latvietis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Valmiera</a:t>
                      </a: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gāzes meistars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600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5</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Inese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58</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latviete</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 </a:t>
                      </a:r>
                      <a:r>
                        <a:rPr lang="lv-LV" sz="1400" b="0" i="0" u="none" strike="noStrike" kern="1200" dirty="0">
                          <a:solidFill>
                            <a:schemeClr val="tx2"/>
                          </a:solidFill>
                          <a:effectLst/>
                          <a:latin typeface="Arial" pitchFamily="34" charset="0"/>
                          <a:ea typeface="+mn-ea"/>
                          <a:cs typeface="Arial" pitchFamily="34" charset="0"/>
                        </a:rPr>
                        <a:t>Kocēni</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vid. profesionāla</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pasta </a:t>
                      </a:r>
                      <a:r>
                        <a:rPr lang="lv-LV" sz="1400" b="0" i="0" u="none" strike="noStrike" kern="1200" dirty="0">
                          <a:solidFill>
                            <a:schemeClr val="tx2"/>
                          </a:solidFill>
                          <a:effectLst/>
                          <a:latin typeface="Arial" pitchFamily="34" charset="0"/>
                          <a:ea typeface="+mn-ea"/>
                          <a:cs typeface="Arial" pitchFamily="34" charset="0"/>
                        </a:rPr>
                        <a:t>nod. vadītāja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230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6</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Laura </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21</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latviete</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Madona</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vidējā</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studē</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nav</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7</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Jurģis </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20</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a:solidFill>
                            <a:schemeClr val="tx2"/>
                          </a:solidFill>
                          <a:effectLst/>
                          <a:latin typeface="Arial" pitchFamily="34" charset="0"/>
                          <a:cs typeface="Arial" pitchFamily="34" charset="0"/>
                        </a:rPr>
                        <a:t>latvietis</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Priekuļi</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vidējā</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studē</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nav</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8</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Irina</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44</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ctr"/>
                      <a:r>
                        <a:rPr lang="lv-LV" sz="1400" b="0" i="0" u="none" strike="noStrike" dirty="0" smtClean="0">
                          <a:solidFill>
                            <a:schemeClr val="tx2"/>
                          </a:solidFill>
                          <a:effectLst/>
                          <a:latin typeface="Arial" pitchFamily="34" charset="0"/>
                          <a:cs typeface="Arial" pitchFamily="34" charset="0"/>
                        </a:rPr>
                        <a:t>krieviete</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Cēsis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a:solidFill>
                            <a:schemeClr val="tx2"/>
                          </a:solidFill>
                          <a:effectLst/>
                          <a:latin typeface="Arial" pitchFamily="34" charset="0"/>
                          <a:cs typeface="Arial" pitchFamily="34" charset="0"/>
                        </a:rPr>
                        <a:t>augstākā</a:t>
                      </a: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ārsta</a:t>
                      </a:r>
                      <a:r>
                        <a:rPr lang="lv-LV" sz="1400" b="0" i="0" u="none" strike="noStrike" baseline="0" dirty="0" smtClean="0">
                          <a:solidFill>
                            <a:schemeClr val="tx2"/>
                          </a:solidFill>
                          <a:effectLst/>
                          <a:latin typeface="Arial" pitchFamily="34" charset="0"/>
                          <a:cs typeface="Arial" pitchFamily="34" charset="0"/>
                        </a:rPr>
                        <a:t> palīgs</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algn="ctr" fontAlgn="b"/>
                      <a:r>
                        <a:rPr lang="lv-LV" sz="1400" b="0" i="0" u="none" strike="noStrike" dirty="0" smtClean="0">
                          <a:solidFill>
                            <a:schemeClr val="tx2"/>
                          </a:solidFill>
                          <a:effectLst/>
                          <a:latin typeface="Arial" pitchFamily="34" charset="0"/>
                          <a:cs typeface="Arial" pitchFamily="34" charset="0"/>
                        </a:rPr>
                        <a:t>700</a:t>
                      </a:r>
                      <a:endParaRPr lang="lv-LV" sz="1400" b="0" i="0" u="none" strike="noStrike" dirty="0">
                        <a:solidFill>
                          <a:schemeClr val="tx2"/>
                        </a:solidFill>
                        <a:effectLst/>
                        <a:latin typeface="Arial" pitchFamily="34" charset="0"/>
                        <a:cs typeface="Arial" pitchFamily="34" charset="0"/>
                      </a:endParaRPr>
                    </a:p>
                  </a:txBody>
                  <a:tcPr marL="9525" marR="9525" marT="9525" marB="0" anchor="ctr"/>
                </a:tc>
              </a:tr>
            </a:tbl>
          </a:graphicData>
        </a:graphic>
      </p:graphicFrame>
      <p:sp>
        <p:nvSpPr>
          <p:cNvPr id="6" name="TextBox 5"/>
          <p:cNvSpPr txBox="1"/>
          <p:nvPr/>
        </p:nvSpPr>
        <p:spPr>
          <a:xfrm>
            <a:off x="1784648" y="980728"/>
            <a:ext cx="1878602" cy="369332"/>
          </a:xfrm>
          <a:prstGeom prst="rect">
            <a:avLst/>
          </a:prstGeom>
          <a:noFill/>
        </p:spPr>
        <p:txBody>
          <a:bodyPr wrap="none" rtlCol="0">
            <a:spAutoFit/>
          </a:bodyPr>
          <a:lstStyle/>
          <a:p>
            <a:r>
              <a:rPr lang="lv-LV" dirty="0" smtClean="0">
                <a:solidFill>
                  <a:srgbClr val="FFFFFF"/>
                </a:solidFill>
                <a:latin typeface="Arial"/>
                <a:cs typeface="Arial"/>
              </a:rPr>
              <a:t>Latgales reģions</a:t>
            </a:r>
            <a:endParaRPr lang="lv-LV" dirty="0">
              <a:solidFill>
                <a:srgbClr val="FFFFFF"/>
              </a:solidFill>
              <a:latin typeface="Arial"/>
              <a:cs typeface="Arial"/>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7</a:t>
            </a:fld>
            <a:endParaRPr lang="uk-UA" dirty="0"/>
          </a:p>
        </p:txBody>
      </p:sp>
      <p:pic>
        <p:nvPicPr>
          <p:cNvPr id="11" name="Picture 10"/>
          <p:cNvPicPr>
            <a:picLocks noChangeAspect="1"/>
          </p:cNvPicPr>
          <p:nvPr/>
        </p:nvPicPr>
        <p:blipFill>
          <a:blip r:embed="rId2" cstate="print">
            <a:extLst>
              <a:ext uri="{BEBA8EAE-BF5A-486C-A8C5-ECC9F3942E4B}">
                <a14:imgProps xmlns:a14="http://schemas.microsoft.com/office/drawing/2010/main">
                  <a14:imgLayer r:embed="rId3">
                    <a14:imgEffect>
                      <a14:backgroundRemoval t="1887" b="100000" l="0" r="98571"/>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416496" y="620688"/>
            <a:ext cx="1010538" cy="612000"/>
          </a:xfrm>
          <a:prstGeom prst="rect">
            <a:avLst/>
          </a:prstGeom>
          <a:noFill/>
          <a:ln>
            <a:noFill/>
          </a:ln>
        </p:spPr>
      </p:pic>
    </p:spTree>
    <p:extLst>
      <p:ext uri="{BB962C8B-B14F-4D97-AF65-F5344CB8AC3E}">
        <p14:creationId xmlns:p14="http://schemas.microsoft.com/office/powerpoint/2010/main" val="11879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332656"/>
            <a:ext cx="6840760" cy="720080"/>
          </a:xfrm>
        </p:spPr>
        <p:txBody>
          <a:bodyPr>
            <a:normAutofit/>
          </a:bodyPr>
          <a:lstStyle/>
          <a:p>
            <a:r>
              <a:rPr lang="lv-LV" sz="3200" dirty="0" smtClean="0">
                <a:latin typeface="Arial"/>
                <a:cs typeface="Arial"/>
              </a:rPr>
              <a:t>Respondentu informācija – </a:t>
            </a:r>
            <a:r>
              <a:rPr lang="lv-LV" sz="3200" dirty="0">
                <a:latin typeface="Arial"/>
                <a:cs typeface="Arial"/>
              </a:rPr>
              <a:t>3</a:t>
            </a:r>
            <a:r>
              <a:rPr lang="lv-LV" sz="3200" dirty="0" smtClean="0">
                <a:latin typeface="Arial"/>
                <a:cs typeface="Arial"/>
              </a:rPr>
              <a:t>.FGD</a:t>
            </a:r>
            <a:endParaRPr lang="lv-LV" sz="3200" dirty="0">
              <a:latin typeface="Arial"/>
              <a:cs typeface="Arial"/>
            </a:endParaRPr>
          </a:p>
        </p:txBody>
      </p:sp>
      <p:sp>
        <p:nvSpPr>
          <p:cNvPr id="10" name="Text Placeholder 9"/>
          <p:cNvSpPr>
            <a:spLocks noGrp="1"/>
          </p:cNvSpPr>
          <p:nvPr>
            <p:ph type="body" sz="half" idx="2"/>
          </p:nvPr>
        </p:nvSpPr>
        <p:spPr/>
        <p:txBody>
          <a:bodyPr/>
          <a:lstStyle/>
          <a:p>
            <a:endParaRPr lang="en-GB">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345326748"/>
              </p:ext>
            </p:extLst>
          </p:nvPr>
        </p:nvGraphicFramePr>
        <p:xfrm>
          <a:off x="416497" y="1586400"/>
          <a:ext cx="8928990" cy="4506896"/>
        </p:xfrm>
        <a:graphic>
          <a:graphicData uri="http://schemas.openxmlformats.org/drawingml/2006/table">
            <a:tbl>
              <a:tblPr firstRow="1" bandRow="1">
                <a:tableStyleId>{5C22544A-7EE6-4342-B048-85BDC9FD1C3A}</a:tableStyleId>
              </a:tblPr>
              <a:tblGrid>
                <a:gridCol w="432047"/>
                <a:gridCol w="1495071"/>
                <a:gridCol w="963560"/>
                <a:gridCol w="835086"/>
                <a:gridCol w="1348985"/>
                <a:gridCol w="1284747"/>
                <a:gridCol w="1431575"/>
                <a:gridCol w="1137919"/>
              </a:tblGrid>
              <a:tr h="784096">
                <a:tc>
                  <a:txBody>
                    <a:bodyPr/>
                    <a:lstStyle/>
                    <a:p>
                      <a:pPr algn="ctr"/>
                      <a:r>
                        <a:rPr lang="lv-LV" sz="1400" dirty="0" smtClean="0">
                          <a:latin typeface="Arial" pitchFamily="34" charset="0"/>
                          <a:cs typeface="Arial" pitchFamily="34" charset="0"/>
                        </a:rPr>
                        <a:t>Nr.</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Vārds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Vecums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Tautība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Dzīvesvieta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Izglītība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Nodarbošanās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Ienākumi EUR</a:t>
                      </a:r>
                      <a:endParaRPr lang="lv-LV" sz="1400" dirty="0">
                        <a:latin typeface="Arial" pitchFamily="34" charset="0"/>
                        <a:cs typeface="Arial" pitchFamily="34" charset="0"/>
                      </a:endParaRPr>
                    </a:p>
                  </a:txBody>
                  <a:tcPr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1</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Elīna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29</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Jēkabpils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bērna kopš. atvaļinājumā</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200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2</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Andris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50</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latvietis</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Kalkūni</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komercdirektors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700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3</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Oļegs </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48</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krievs</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Dagda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vid. profesionālā</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bezdarbnieks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65</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4</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Roberts </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64</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latvietis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Rēzekne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vid. profesionālā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pensija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170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5</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Inese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55</a:t>
                      </a:r>
                    </a:p>
                  </a:txBody>
                  <a:tcPr marL="9525" marR="9525" marT="9525" marB="0" anchor="ctr"/>
                </a:tc>
                <a:tc>
                  <a:txBody>
                    <a:bodyPr/>
                    <a:lstStyle/>
                    <a:p>
                      <a:pPr algn="ctr" fontAlgn="b"/>
                      <a:r>
                        <a:rPr lang="lv-LV" sz="1400" b="0" i="0" u="none" strike="noStrike" kern="1200" dirty="0" smtClean="0">
                          <a:solidFill>
                            <a:schemeClr val="tx2"/>
                          </a:solidFill>
                          <a:effectLst/>
                          <a:latin typeface="Arial" pitchFamily="34" charset="0"/>
                          <a:ea typeface="+mn-ea"/>
                          <a:cs typeface="Arial" pitchFamily="34" charset="0"/>
                        </a:rPr>
                        <a:t>latviete</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Višķu pagasts</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vid. profesionālā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klientu </a:t>
                      </a:r>
                      <a:r>
                        <a:rPr lang="lv-LV" sz="1400" b="0" i="0" u="none" strike="noStrike" kern="1200" dirty="0" smtClean="0">
                          <a:solidFill>
                            <a:schemeClr val="tx2"/>
                          </a:solidFill>
                          <a:effectLst/>
                          <a:latin typeface="Arial" pitchFamily="34" charset="0"/>
                          <a:ea typeface="+mn-ea"/>
                          <a:cs typeface="Arial" pitchFamily="34" charset="0"/>
                        </a:rPr>
                        <a:t>apkalpošana</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300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6</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Daiva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47</a:t>
                      </a:r>
                    </a:p>
                  </a:txBody>
                  <a:tcPr marL="9525" marR="9525" marT="9525" marB="0" anchor="ctr"/>
                </a:tc>
                <a:tc>
                  <a:txBody>
                    <a:bodyPr/>
                    <a:lstStyle/>
                    <a:p>
                      <a:pPr algn="ctr" fontAlgn="b"/>
                      <a:r>
                        <a:rPr lang="lv-LV" sz="1400" b="0" i="0" u="none" strike="noStrike" kern="1200" dirty="0" smtClean="0">
                          <a:solidFill>
                            <a:schemeClr val="tx2"/>
                          </a:solidFill>
                          <a:effectLst/>
                          <a:latin typeface="Arial" pitchFamily="34" charset="0"/>
                          <a:ea typeface="+mn-ea"/>
                          <a:cs typeface="Arial" pitchFamily="34" charset="0"/>
                        </a:rPr>
                        <a:t>lietuviete</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Līvāni</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vid. profesionālā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apkopēja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260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7</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Loreta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18</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latviete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Līvānu </a:t>
                      </a:r>
                      <a:r>
                        <a:rPr lang="lv-LV" sz="1400" b="0" i="0" u="none" strike="noStrike" kern="1200" dirty="0" smtClean="0">
                          <a:solidFill>
                            <a:schemeClr val="tx2"/>
                          </a:solidFill>
                          <a:effectLst/>
                          <a:latin typeface="Arial" pitchFamily="34" charset="0"/>
                          <a:ea typeface="+mn-ea"/>
                          <a:cs typeface="Arial" pitchFamily="34" charset="0"/>
                        </a:rPr>
                        <a:t>novads</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mācās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mācās</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nav</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8</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err="1">
                          <a:solidFill>
                            <a:schemeClr val="tx2"/>
                          </a:solidFill>
                          <a:effectLst/>
                          <a:latin typeface="Arial" pitchFamily="34" charset="0"/>
                          <a:ea typeface="+mn-ea"/>
                          <a:cs typeface="Arial" pitchFamily="34" charset="0"/>
                        </a:rPr>
                        <a:t>Alina</a:t>
                      </a:r>
                      <a:endParaRPr lang="lv-LV" sz="1400" b="1"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57</a:t>
                      </a:r>
                    </a:p>
                  </a:txBody>
                  <a:tcPr marL="9525" marR="9525" marT="9525" marB="0" anchor="ctr"/>
                </a:tc>
                <a:tc>
                  <a:txBody>
                    <a:bodyPr/>
                    <a:lstStyle/>
                    <a:p>
                      <a:pPr algn="ctr" fontAlgn="b"/>
                      <a:r>
                        <a:rPr lang="lv-LV" sz="1400" b="0" i="0" u="none" strike="noStrike" kern="1200" dirty="0" smtClean="0">
                          <a:solidFill>
                            <a:schemeClr val="tx2"/>
                          </a:solidFill>
                          <a:effectLst/>
                          <a:latin typeface="Arial" pitchFamily="34" charset="0"/>
                          <a:ea typeface="+mn-ea"/>
                          <a:cs typeface="Arial" pitchFamily="34" charset="0"/>
                        </a:rPr>
                        <a:t>ukrainiete</a:t>
                      </a:r>
                      <a:endParaRPr lang="lv-LV" sz="1400" b="0"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Daugavpils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personāla vadītāja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300</a:t>
                      </a:r>
                    </a:p>
                  </a:txBody>
                  <a:tcPr marL="9525" marR="9525" marT="9525" marB="0" anchor="ctr"/>
                </a:tc>
              </a:tr>
            </a:tbl>
          </a:graphicData>
        </a:graphic>
      </p:graphicFrame>
      <p:sp>
        <p:nvSpPr>
          <p:cNvPr id="6" name="TextBox 5"/>
          <p:cNvSpPr txBox="1"/>
          <p:nvPr/>
        </p:nvSpPr>
        <p:spPr>
          <a:xfrm>
            <a:off x="1784648" y="980728"/>
            <a:ext cx="2092164" cy="369332"/>
          </a:xfrm>
          <a:prstGeom prst="rect">
            <a:avLst/>
          </a:prstGeom>
          <a:noFill/>
        </p:spPr>
        <p:txBody>
          <a:bodyPr wrap="none" rtlCol="0">
            <a:spAutoFit/>
          </a:bodyPr>
          <a:lstStyle/>
          <a:p>
            <a:r>
              <a:rPr lang="lv-LV" dirty="0" smtClean="0">
                <a:solidFill>
                  <a:srgbClr val="FFFFFF"/>
                </a:solidFill>
                <a:latin typeface="Arial"/>
                <a:cs typeface="Arial"/>
              </a:rPr>
              <a:t>Vidzemes reģions</a:t>
            </a:r>
            <a:endParaRPr lang="lv-LV" dirty="0">
              <a:solidFill>
                <a:srgbClr val="FFFFFF"/>
              </a:solidFill>
              <a:latin typeface="Arial"/>
              <a:cs typeface="Arial"/>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8</a:t>
            </a:fld>
            <a:endParaRPr lang="uk-UA" dirty="0"/>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backgroundRemoval t="0" b="97642" l="0" r="100000">
                        <a14:backgroundMark x1="34571" y1="12736" x2="34571" y2="12736"/>
                      </a14:backgroundRemoval>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416496" y="476672"/>
            <a:ext cx="1057863" cy="640800"/>
          </a:xfrm>
          <a:prstGeom prst="rect">
            <a:avLst/>
          </a:prstGeom>
          <a:noFill/>
          <a:ln>
            <a:noFill/>
          </a:ln>
        </p:spPr>
      </p:pic>
    </p:spTree>
    <p:extLst>
      <p:ext uri="{BB962C8B-B14F-4D97-AF65-F5344CB8AC3E}">
        <p14:creationId xmlns:p14="http://schemas.microsoft.com/office/powerpoint/2010/main" val="2755729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40" y="332656"/>
            <a:ext cx="6840760" cy="720080"/>
          </a:xfrm>
        </p:spPr>
        <p:txBody>
          <a:bodyPr>
            <a:normAutofit/>
          </a:bodyPr>
          <a:lstStyle/>
          <a:p>
            <a:r>
              <a:rPr lang="lv-LV" sz="3200" dirty="0" smtClean="0">
                <a:latin typeface="Arial"/>
                <a:cs typeface="Arial"/>
              </a:rPr>
              <a:t>Respondentu informācija – 4.FGD</a:t>
            </a:r>
            <a:endParaRPr lang="lv-LV" sz="3200" dirty="0">
              <a:latin typeface="Arial"/>
              <a:cs typeface="Arial"/>
            </a:endParaRPr>
          </a:p>
        </p:txBody>
      </p:sp>
      <p:sp>
        <p:nvSpPr>
          <p:cNvPr id="10" name="Text Placeholder 9"/>
          <p:cNvSpPr>
            <a:spLocks noGrp="1"/>
          </p:cNvSpPr>
          <p:nvPr>
            <p:ph type="body" sz="half" idx="2"/>
          </p:nvPr>
        </p:nvSpPr>
        <p:spPr/>
        <p:txBody>
          <a:bodyPr/>
          <a:lstStyle/>
          <a:p>
            <a:endParaRPr lang="en-GB">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515903236"/>
              </p:ext>
            </p:extLst>
          </p:nvPr>
        </p:nvGraphicFramePr>
        <p:xfrm>
          <a:off x="416497" y="1586400"/>
          <a:ext cx="8928990" cy="4972246"/>
        </p:xfrm>
        <a:graphic>
          <a:graphicData uri="http://schemas.openxmlformats.org/drawingml/2006/table">
            <a:tbl>
              <a:tblPr firstRow="1" bandRow="1">
                <a:tableStyleId>{5C22544A-7EE6-4342-B048-85BDC9FD1C3A}</a:tableStyleId>
              </a:tblPr>
              <a:tblGrid>
                <a:gridCol w="432047"/>
                <a:gridCol w="1495071"/>
                <a:gridCol w="963560"/>
                <a:gridCol w="835086"/>
                <a:gridCol w="1348985"/>
                <a:gridCol w="1284747"/>
                <a:gridCol w="1431575"/>
                <a:gridCol w="1137919"/>
              </a:tblGrid>
              <a:tr h="784096">
                <a:tc>
                  <a:txBody>
                    <a:bodyPr/>
                    <a:lstStyle/>
                    <a:p>
                      <a:pPr algn="ctr"/>
                      <a:r>
                        <a:rPr lang="lv-LV" sz="1400" dirty="0" smtClean="0">
                          <a:latin typeface="Arial" pitchFamily="34" charset="0"/>
                          <a:cs typeface="Arial" pitchFamily="34" charset="0"/>
                        </a:rPr>
                        <a:t>Nr.</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Vārds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Vecums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Tautība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Dzīvesvieta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Izglītība</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Nodarbošanās</a:t>
                      </a:r>
                      <a:endParaRPr lang="lv-LV" sz="1400" dirty="0">
                        <a:latin typeface="Arial" pitchFamily="34" charset="0"/>
                        <a:cs typeface="Arial" pitchFamily="34" charset="0"/>
                      </a:endParaRPr>
                    </a:p>
                  </a:txBody>
                  <a:tcPr anchor="ctr"/>
                </a:tc>
                <a:tc>
                  <a:txBody>
                    <a:bodyPr/>
                    <a:lstStyle/>
                    <a:p>
                      <a:pPr algn="ctr"/>
                      <a:r>
                        <a:rPr lang="lv-LV" sz="1400" dirty="0" smtClean="0">
                          <a:latin typeface="Arial" pitchFamily="34" charset="0"/>
                          <a:cs typeface="Arial" pitchFamily="34" charset="0"/>
                        </a:rPr>
                        <a:t>Ienākumi EUR</a:t>
                      </a:r>
                      <a:endParaRPr lang="lv-LV" sz="1400" dirty="0">
                        <a:latin typeface="Arial" pitchFamily="34" charset="0"/>
                        <a:cs typeface="Arial" pitchFamily="34" charset="0"/>
                      </a:endParaRPr>
                    </a:p>
                  </a:txBody>
                  <a:tcPr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1</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Lelde</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28</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Dobele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uzņēmējdarbības konsultante</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1000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2</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Romāns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35</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krievs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Auru pagasts </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skolas direktors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900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3</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Juris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46</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Vecumnieki</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vidējā profesionālā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loģistika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800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4</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Ilze</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40</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Bauska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statistika</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700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5</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Aivars</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50</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latvietis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Jelgava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šoferis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800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6</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err="1">
                          <a:solidFill>
                            <a:schemeClr val="tx2"/>
                          </a:solidFill>
                          <a:effectLst/>
                          <a:latin typeface="Arial" pitchFamily="34" charset="0"/>
                          <a:ea typeface="+mn-ea"/>
                          <a:cs typeface="Arial" pitchFamily="34" charset="0"/>
                        </a:rPr>
                        <a:t>Taira</a:t>
                      </a:r>
                      <a:endParaRPr lang="lv-LV" sz="1400" b="1" i="0" u="none" strike="noStrike" kern="1200" dirty="0">
                        <a:solidFill>
                          <a:schemeClr val="tx2"/>
                        </a:solidFill>
                        <a:effectLst/>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56</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Auce</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vidējā </a:t>
                      </a:r>
                    </a:p>
                  </a:txBody>
                  <a:tcPr marL="9525" marR="9525" marT="9525" marB="0" anchor="ctr"/>
                </a:tc>
                <a:tc>
                  <a:txBody>
                    <a:bodyPr/>
                    <a:lstStyle/>
                    <a:p>
                      <a:pPr algn="ctr" fontAlgn="b"/>
                      <a:r>
                        <a:rPr lang="lv-LV" sz="1400" b="0" i="0" u="none" strike="noStrike" kern="1200" dirty="0" err="1">
                          <a:solidFill>
                            <a:schemeClr val="tx2"/>
                          </a:solidFill>
                          <a:effectLst/>
                          <a:latin typeface="Arial" pitchFamily="34" charset="0"/>
                          <a:ea typeface="+mn-ea"/>
                          <a:cs typeface="Arial" pitchFamily="34" charset="0"/>
                        </a:rPr>
                        <a:t>inval</a:t>
                      </a:r>
                      <a:r>
                        <a:rPr lang="lv-LV" sz="1400" b="0" i="0" u="none" strike="noStrike" kern="1200" dirty="0">
                          <a:solidFill>
                            <a:schemeClr val="tx2"/>
                          </a:solidFill>
                          <a:effectLst/>
                          <a:latin typeface="Arial" pitchFamily="34" charset="0"/>
                          <a:ea typeface="+mn-ea"/>
                          <a:cs typeface="Arial" pitchFamily="34" charset="0"/>
                        </a:rPr>
                        <a:t>. pensijā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300</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7</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Sergejs</a:t>
                      </a:r>
                    </a:p>
                  </a:txBody>
                  <a:tcPr marL="9525" marR="9525" marT="9525" marB="0" anchor="ctr"/>
                </a:tc>
                <a:tc>
                  <a:txBody>
                    <a:bodyPr/>
                    <a:lstStyle/>
                    <a:p>
                      <a:pPr marL="0" algn="ctr" defTabSz="914400" rtl="0" eaLnBrk="1" fontAlgn="b" latinLnBrk="0" hangingPunct="1"/>
                      <a:r>
                        <a:rPr lang="lv-LV" sz="1400" b="0" i="0" u="none" strike="noStrike" kern="1200">
                          <a:solidFill>
                            <a:schemeClr val="tx2"/>
                          </a:solidFill>
                          <a:effectLst/>
                          <a:latin typeface="Arial" pitchFamily="34" charset="0"/>
                          <a:ea typeface="+mn-ea"/>
                          <a:cs typeface="Arial" pitchFamily="34" charset="0"/>
                        </a:rPr>
                        <a:t>49</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baltkrievs</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Jelgava</a:t>
                      </a:r>
                    </a:p>
                  </a:txBody>
                  <a:tcPr marL="9525" marR="9525" marT="9525" marB="0" anchor="ctr"/>
                </a:tc>
                <a:tc>
                  <a:txBody>
                    <a:bodyPr/>
                    <a:lstStyle/>
                    <a:p>
                      <a:pPr algn="ctr" fontAlgn="b"/>
                      <a:r>
                        <a:rPr lang="lv-LV" sz="1400" b="0" i="0" u="none" strike="noStrike" kern="120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bezdarbnieks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nav</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8</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Raimonds</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22</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latvietis</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Jelgavas nov.</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vidējā</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studē</a:t>
                      </a:r>
                    </a:p>
                  </a:txBody>
                  <a:tcPr marL="9525" marR="9525" marT="9525" marB="0" anchor="ctr"/>
                </a:tc>
                <a:tc>
                  <a:txBody>
                    <a:bodyPr/>
                    <a:lstStyle/>
                    <a:p>
                      <a:pPr algn="ctr" fontAlgn="b"/>
                      <a:r>
                        <a:rPr lang="lv-LV" sz="1400" b="0" i="0" u="none" strike="noStrike" kern="1200" dirty="0">
                          <a:solidFill>
                            <a:schemeClr val="tx2"/>
                          </a:solidFill>
                          <a:effectLst/>
                          <a:latin typeface="Arial" pitchFamily="34" charset="0"/>
                          <a:ea typeface="+mn-ea"/>
                          <a:cs typeface="Arial" pitchFamily="34" charset="0"/>
                        </a:rPr>
                        <a:t>nav</a:t>
                      </a:r>
                    </a:p>
                  </a:txBody>
                  <a:tcPr marL="9525" marR="9525" marT="9525" marB="0" anchor="ctr"/>
                </a:tc>
              </a:tr>
              <a:tr h="465350">
                <a:tc>
                  <a:txBody>
                    <a:bodyPr/>
                    <a:lstStyle/>
                    <a:p>
                      <a:pPr algn="ctr" fontAlgn="b"/>
                      <a:r>
                        <a:rPr lang="lv-LV" sz="1400" b="1" i="0" u="none" strike="noStrike" dirty="0" smtClean="0">
                          <a:solidFill>
                            <a:schemeClr val="tx2"/>
                          </a:solidFill>
                          <a:effectLst/>
                          <a:latin typeface="Arial" pitchFamily="34" charset="0"/>
                          <a:cs typeface="Arial" pitchFamily="34" charset="0"/>
                        </a:rPr>
                        <a:t>9</a:t>
                      </a:r>
                      <a:endParaRPr lang="lv-LV" sz="1400" b="1" i="0" u="none" strike="noStrike" dirty="0">
                        <a:solidFill>
                          <a:schemeClr val="tx2"/>
                        </a:solidFill>
                        <a:effectLst/>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lv-LV" sz="1400" b="1" i="0" u="none" strike="noStrike" kern="1200" dirty="0">
                          <a:solidFill>
                            <a:schemeClr val="tx2"/>
                          </a:solidFill>
                          <a:effectLst/>
                          <a:latin typeface="Arial" pitchFamily="34" charset="0"/>
                          <a:ea typeface="+mn-ea"/>
                          <a:cs typeface="Arial" pitchFamily="34" charset="0"/>
                        </a:rPr>
                        <a:t>Ligita</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61</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latviete</a:t>
                      </a:r>
                    </a:p>
                  </a:txBody>
                  <a:tcPr marL="9525" marR="9525" marT="9525" marB="0" anchor="ctr"/>
                </a:tc>
                <a:tc>
                  <a:txBody>
                    <a:bodyPr/>
                    <a:lstStyle/>
                    <a:p>
                      <a:pPr marL="0" algn="ctr" defTabSz="914400" rtl="0" eaLnBrk="1" fontAlgn="b" latinLnBrk="0" hangingPunct="1"/>
                      <a:r>
                        <a:rPr lang="lv-LV" sz="1400" b="0" i="0" u="none" strike="noStrike" kern="1200" dirty="0" smtClean="0">
                          <a:solidFill>
                            <a:schemeClr val="tx2"/>
                          </a:solidFill>
                          <a:effectLst/>
                          <a:latin typeface="Arial" pitchFamily="34" charset="0"/>
                          <a:ea typeface="+mn-ea"/>
                          <a:cs typeface="Arial" pitchFamily="34" charset="0"/>
                        </a:rPr>
                        <a:t> </a:t>
                      </a:r>
                      <a:r>
                        <a:rPr lang="lv-LV" sz="1400" b="0" i="0" u="none" strike="noStrike" kern="1200" dirty="0">
                          <a:solidFill>
                            <a:schemeClr val="tx2"/>
                          </a:solidFill>
                          <a:effectLst/>
                          <a:latin typeface="Arial" pitchFamily="34" charset="0"/>
                          <a:ea typeface="+mn-ea"/>
                          <a:cs typeface="Arial" pitchFamily="34" charset="0"/>
                        </a:rPr>
                        <a:t>Vītiņi</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augstākā</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auklīte</a:t>
                      </a:r>
                    </a:p>
                  </a:txBody>
                  <a:tcPr marL="9525" marR="9525" marT="9525" marB="0" anchor="ctr"/>
                </a:tc>
                <a:tc>
                  <a:txBody>
                    <a:bodyPr/>
                    <a:lstStyle/>
                    <a:p>
                      <a:pPr marL="0" algn="ctr" defTabSz="914400" rtl="0" eaLnBrk="1" fontAlgn="b" latinLnBrk="0" hangingPunct="1"/>
                      <a:r>
                        <a:rPr lang="lv-LV" sz="1400" b="0" i="0" u="none" strike="noStrike" kern="1200" dirty="0">
                          <a:solidFill>
                            <a:schemeClr val="tx2"/>
                          </a:solidFill>
                          <a:effectLst/>
                          <a:latin typeface="Arial" pitchFamily="34" charset="0"/>
                          <a:ea typeface="+mn-ea"/>
                          <a:cs typeface="Arial" pitchFamily="34" charset="0"/>
                        </a:rPr>
                        <a:t>400</a:t>
                      </a:r>
                    </a:p>
                  </a:txBody>
                  <a:tcPr marL="9525" marR="9525" marT="9525" marB="0" anchor="ctr"/>
                </a:tc>
              </a:tr>
            </a:tbl>
          </a:graphicData>
        </a:graphic>
      </p:graphicFrame>
      <p:sp>
        <p:nvSpPr>
          <p:cNvPr id="6" name="TextBox 5"/>
          <p:cNvSpPr txBox="1"/>
          <p:nvPr/>
        </p:nvSpPr>
        <p:spPr>
          <a:xfrm>
            <a:off x="1784648" y="980728"/>
            <a:ext cx="2019378" cy="369332"/>
          </a:xfrm>
          <a:prstGeom prst="rect">
            <a:avLst/>
          </a:prstGeom>
          <a:noFill/>
        </p:spPr>
        <p:txBody>
          <a:bodyPr wrap="none" rtlCol="0">
            <a:spAutoFit/>
          </a:bodyPr>
          <a:lstStyle/>
          <a:p>
            <a:r>
              <a:rPr lang="lv-LV" dirty="0" smtClean="0">
                <a:solidFill>
                  <a:srgbClr val="FFFFFF"/>
                </a:solidFill>
                <a:latin typeface="Arial"/>
                <a:cs typeface="Arial"/>
              </a:rPr>
              <a:t>Zemgales reģions</a:t>
            </a:r>
            <a:endParaRPr lang="lv-LV" dirty="0">
              <a:solidFill>
                <a:srgbClr val="FFFFFF"/>
              </a:solidFill>
              <a:latin typeface="Arial"/>
              <a:cs typeface="Arial"/>
            </a:endParaRPr>
          </a:p>
        </p:txBody>
      </p:sp>
      <p:sp>
        <p:nvSpPr>
          <p:cNvPr id="3" name="Slide Number Placeholder 2"/>
          <p:cNvSpPr>
            <a:spLocks noGrp="1"/>
          </p:cNvSpPr>
          <p:nvPr>
            <p:ph type="sldNum" sz="quarter" idx="12"/>
          </p:nvPr>
        </p:nvSpPr>
        <p:spPr/>
        <p:txBody>
          <a:bodyPr/>
          <a:lstStyle/>
          <a:p>
            <a:fld id="{EFD5DF2B-31B7-4DA8-8CF8-BD8BF404E814}" type="slidenum">
              <a:rPr lang="uk-UA" smtClean="0"/>
              <a:pPr/>
              <a:t>9</a:t>
            </a:fld>
            <a:endParaRPr lang="uk-UA" dirty="0"/>
          </a:p>
        </p:txBody>
      </p:sp>
      <p:pic>
        <p:nvPicPr>
          <p:cNvPr id="9" name="Picture 8"/>
          <p:cNvPicPr>
            <a:picLocks noChangeAspect="1"/>
          </p:cNvPicPr>
          <p:nvPr/>
        </p:nvPicPr>
        <p:blipFill>
          <a:blip r:embed="rId2" cstate="print">
            <a:extLst>
              <a:ext uri="{BEBA8EAE-BF5A-486C-A8C5-ECC9F3942E4B}">
                <a14:imgProps xmlns:a14="http://schemas.microsoft.com/office/drawing/2010/main">
                  <a14:imgLayer r:embed="rId3">
                    <a14:imgEffect>
                      <a14:backgroundRemoval t="2358" b="100000" l="0" r="100000"/>
                    </a14:imgEffect>
                    <a14:imgEffect>
                      <a14:artisticPaintBrush/>
                    </a14:imgEffect>
                  </a14:imgLayer>
                </a14:imgProps>
              </a:ext>
              <a:ext uri="{28A0092B-C50C-407E-A947-70E740481C1C}">
                <a14:useLocalDpi xmlns:a14="http://schemas.microsoft.com/office/drawing/2010/main" val="0"/>
              </a:ext>
            </a:extLst>
          </a:blip>
          <a:srcRect/>
          <a:stretch>
            <a:fillRect/>
          </a:stretch>
        </p:blipFill>
        <p:spPr bwMode="auto">
          <a:xfrm>
            <a:off x="416496" y="620688"/>
            <a:ext cx="1037500" cy="633348"/>
          </a:xfrm>
          <a:prstGeom prst="rect">
            <a:avLst/>
          </a:prstGeom>
          <a:noFill/>
          <a:ln>
            <a:noFill/>
          </a:ln>
        </p:spPr>
      </p:pic>
    </p:spTree>
    <p:extLst>
      <p:ext uri="{BB962C8B-B14F-4D97-AF65-F5344CB8AC3E}">
        <p14:creationId xmlns:p14="http://schemas.microsoft.com/office/powerpoint/2010/main" val="2497568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spPr>
      <a:bodyPr rtlCol="0" anchor="ctr"/>
      <a:lstStyle>
        <a:defPPr algn="ctr">
          <a:spcBef>
            <a:spcPts val="600"/>
          </a:spcBef>
          <a:defRPr sz="1200" i="1" dirty="0" smtClean="0">
            <a:solidFill>
              <a:schemeClr val="tx2"/>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67D045EC6C644C429AF5D1E92DBE6FF0" ma:contentTypeVersion="2" ma:contentTypeDescription="Izveidot jaunu dokumentu." ma:contentTypeScope="" ma:versionID="55c12c3acb44ee33fc55045bb245628f">
  <xsd:schema xmlns:xsd="http://www.w3.org/2001/XMLSchema" xmlns:xs="http://www.w3.org/2001/XMLSchema" xmlns:p="http://schemas.microsoft.com/office/2006/metadata/properties" xmlns:ns2="85b67f3a-f916-4a68-8738-3ac281c58980" targetNamespace="http://schemas.microsoft.com/office/2006/metadata/properties" ma:root="true" ma:fieldsID="20368f429159309c61306e0d66b0fb69" ns2:_="">
    <xsd:import namespace="85b67f3a-f916-4a68-8738-3ac281c5898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b67f3a-f916-4a68-8738-3ac281c58980" elementFormDefault="qualified">
    <xsd:import namespace="http://schemas.microsoft.com/office/2006/documentManagement/types"/>
    <xsd:import namespace="http://schemas.microsoft.com/office/infopath/2007/PartnerControls"/>
    <xsd:element name="SharedWithUsers" ma:index="8" nillable="true" ma:displayName="Koplietots a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D0CEF9-9183-431D-A02A-B9453C39EE72}"/>
</file>

<file path=customXml/itemProps2.xml><?xml version="1.0" encoding="utf-8"?>
<ds:datastoreItem xmlns:ds="http://schemas.openxmlformats.org/officeDocument/2006/customXml" ds:itemID="{6833129A-4FDC-4D55-B469-EDBAFFA45AA3}"/>
</file>

<file path=customXml/itemProps3.xml><?xml version="1.0" encoding="utf-8"?>
<ds:datastoreItem xmlns:ds="http://schemas.openxmlformats.org/officeDocument/2006/customXml" ds:itemID="{A5378D08-9CB6-4789-B0B7-8E56924F0E21}"/>
</file>

<file path=docProps/app.xml><?xml version="1.0" encoding="utf-8"?>
<Properties xmlns="http://schemas.openxmlformats.org/officeDocument/2006/extended-properties" xmlns:vt="http://schemas.openxmlformats.org/officeDocument/2006/docPropsVTypes">
  <Template>Revolution.thmx</Template>
  <TotalTime>8340</TotalTime>
  <Words>9771</Words>
  <Application>Microsoft Office PowerPoint</Application>
  <PresentationFormat>A4 papīrs (210x297 mm)</PresentationFormat>
  <Paragraphs>943</Paragraphs>
  <Slides>61</Slides>
  <Notes>9</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61</vt:i4>
      </vt:variant>
    </vt:vector>
  </HeadingPairs>
  <TitlesOfParts>
    <vt:vector size="69" baseType="lpstr">
      <vt:lpstr>Arial</vt:lpstr>
      <vt:lpstr>Calibri</vt:lpstr>
      <vt:lpstr>Mangal</vt:lpstr>
      <vt:lpstr>Tahoma</vt:lpstr>
      <vt:lpstr>Trebuchet MS</vt:lpstr>
      <vt:lpstr>Wingdings</vt:lpstr>
      <vt:lpstr>Wingdings 2</vt:lpstr>
      <vt:lpstr>Revolution</vt:lpstr>
      <vt:lpstr>TV AUDITORIJAS PĒTĪJUMS</vt:lpstr>
      <vt:lpstr>TEHNISKĀ INFORMĀCIJA</vt:lpstr>
      <vt:lpstr>Pētījuma mērķi</vt:lpstr>
      <vt:lpstr>Tehniskā informācija</vt:lpstr>
      <vt:lpstr>PowerPoint prezentācija</vt:lpstr>
      <vt:lpstr>Respondentu informācija – 1.FGD</vt:lpstr>
      <vt:lpstr>Respondentu informācija – 2.FGD</vt:lpstr>
      <vt:lpstr>Respondentu informācija – 3.FGD</vt:lpstr>
      <vt:lpstr>Respondentu informācija – 4.FGD</vt:lpstr>
      <vt:lpstr>Respondentu informācija – 5.FGD</vt:lpstr>
      <vt:lpstr>GALVENIE SECINĀJUMI</vt:lpstr>
      <vt:lpstr>Secinājumi I</vt:lpstr>
      <vt:lpstr>Secinājumi II</vt:lpstr>
      <vt:lpstr>REZULTĀTI</vt:lpstr>
      <vt:lpstr>TV skatīšanās paradumi</vt:lpstr>
      <vt:lpstr>Vispārējie TV skatīšanās paradumi I</vt:lpstr>
      <vt:lpstr>Vispārējie TV skatīšanās paradumi II</vt:lpstr>
      <vt:lpstr>Citāti</vt:lpstr>
      <vt:lpstr>Izvēli ietekmējošie faktori</vt:lpstr>
      <vt:lpstr>Biežāk atpazītie TV kanāli </vt:lpstr>
      <vt:lpstr>Biežāk atpazītie TV raidījumi</vt:lpstr>
      <vt:lpstr>TV piedāvājuma saturiskais vērtējums</vt:lpstr>
      <vt:lpstr>TV satura vērtējums I</vt:lpstr>
      <vt:lpstr>TV satura vērtējums II</vt:lpstr>
      <vt:lpstr>TV satura vērtējums III</vt:lpstr>
      <vt:lpstr>TV satura vērtējums IV</vt:lpstr>
      <vt:lpstr>Citāti</vt:lpstr>
      <vt:lpstr>Filmas</vt:lpstr>
      <vt:lpstr>Iecienītākie filmu TV kanāli</vt:lpstr>
      <vt:lpstr>Citāti</vt:lpstr>
      <vt:lpstr>Izklaides raidījumi</vt:lpstr>
      <vt:lpstr>PowerPoint prezentācija</vt:lpstr>
      <vt:lpstr>PowerPoint prezentācija</vt:lpstr>
      <vt:lpstr>Citāti</vt:lpstr>
      <vt:lpstr>Sporta raidījumi</vt:lpstr>
      <vt:lpstr>Citāti</vt:lpstr>
      <vt:lpstr>Sociālpolitiskie/analītiskie raidījumi I</vt:lpstr>
      <vt:lpstr>Sociālpolitiskie/analītiskie raidījumi II</vt:lpstr>
      <vt:lpstr>Citāti</vt:lpstr>
      <vt:lpstr>Dzīves stila/padomu raidījumi I</vt:lpstr>
      <vt:lpstr>Dzīves stila/padomu raidījumi II</vt:lpstr>
      <vt:lpstr>Citāti</vt:lpstr>
      <vt:lpstr>Bērnu raidījumi</vt:lpstr>
      <vt:lpstr>Citāti</vt:lpstr>
      <vt:lpstr>Ziņu raidījumi I</vt:lpstr>
      <vt:lpstr>LTV Ziņu raidījumu trūkumi</vt:lpstr>
      <vt:lpstr>Pozitīvais ziņu raidījumu</vt:lpstr>
      <vt:lpstr>Ieteikumi ziņu raidījumiem</vt:lpstr>
      <vt:lpstr>Citāti</vt:lpstr>
      <vt:lpstr>Reģionālie TV kanāli un ziņu raidījumi</vt:lpstr>
      <vt:lpstr>Reģionālo raidījumu vērtējums</vt:lpstr>
      <vt:lpstr>Citāti</vt:lpstr>
      <vt:lpstr>Vidzemes reģionālās TV</vt:lpstr>
      <vt:lpstr>Latgales reģionālās TV</vt:lpstr>
      <vt:lpstr>Zemgales reģionālās TV</vt:lpstr>
      <vt:lpstr>Kurzemes reģionālās TV</vt:lpstr>
      <vt:lpstr>TV tehnoloģiskie risinājumi</vt:lpstr>
      <vt:lpstr>TV tehnoloģiskie risinājumi</vt:lpstr>
      <vt:lpstr>TV lietojums citās platformās</vt:lpstr>
      <vt:lpstr>Citāti</vt:lpstr>
      <vt:lpstr>Baznīcas iela 32-2, Rīga, Latvija, LV-1010  Tālr.: 67 312 876, fakss: 67 312 874 E-mail: skds@skds.lv  www.skds.lv</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 SKATĪTĀJI</dc:title>
  <dc:creator>Dace Grīnberga</dc:creator>
  <cp:lastModifiedBy>Anete Brīze</cp:lastModifiedBy>
  <cp:revision>302</cp:revision>
  <dcterms:created xsi:type="dcterms:W3CDTF">2016-11-23T09:05:31Z</dcterms:created>
  <dcterms:modified xsi:type="dcterms:W3CDTF">2016-12-08T13:30:29Z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0x01010067D045EC6C644C429AF5D1E92DBE6FF0</vt:lpwstr>
  </property>
</Properties>
</file>