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73" r:id="rId2"/>
    <p:sldId id="257" r:id="rId3"/>
    <p:sldId id="281" r:id="rId4"/>
    <p:sldId id="292" r:id="rId5"/>
    <p:sldId id="277" r:id="rId6"/>
    <p:sldId id="279" r:id="rId7"/>
    <p:sldId id="282" r:id="rId8"/>
    <p:sldId id="283" r:id="rId9"/>
    <p:sldId id="293" r:id="rId10"/>
    <p:sldId id="289" r:id="rId11"/>
    <p:sldId id="285" r:id="rId12"/>
    <p:sldId id="286" r:id="rId13"/>
    <p:sldId id="288" r:id="rId14"/>
    <p:sldId id="290" r:id="rId15"/>
    <p:sldId id="270" r:id="rId16"/>
    <p:sldId id="295" r:id="rId17"/>
    <p:sldId id="297" r:id="rId18"/>
    <p:sldId id="298" r:id="rId19"/>
    <p:sldId id="300" r:id="rId20"/>
    <p:sldId id="301" r:id="rId21"/>
    <p:sldId id="302" r:id="rId22"/>
    <p:sldId id="311" r:id="rId23"/>
    <p:sldId id="303" r:id="rId24"/>
    <p:sldId id="278" r:id="rId25"/>
    <p:sldId id="304" r:id="rId26"/>
    <p:sldId id="305" r:id="rId27"/>
    <p:sldId id="306" r:id="rId28"/>
    <p:sldId id="313" r:id="rId29"/>
    <p:sldId id="310" r:id="rId30"/>
    <p:sldId id="307" r:id="rId31"/>
    <p:sldId id="312" r:id="rId32"/>
    <p:sldId id="308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606C5-9F62-45D7-B330-BA32BBF0FFF3}" v="213" dt="2022-06-15T06:06:42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ta Ciemiņa" userId="842d07ee-a8d6-400e-8aed-d6f669514726" providerId="ADAL" clId="{B36606C5-9F62-45D7-B330-BA32BBF0FFF3}"/>
    <pc:docChg chg="undo custSel addSld delSld modSld sldOrd">
      <pc:chgData name="Dita Ciemiņa" userId="842d07ee-a8d6-400e-8aed-d6f669514726" providerId="ADAL" clId="{B36606C5-9F62-45D7-B330-BA32BBF0FFF3}" dt="2022-06-15T11:18:27.334" v="10729" actId="47"/>
      <pc:docMkLst>
        <pc:docMk/>
      </pc:docMkLst>
      <pc:sldChg chg="addSp delSp modSp mod setBg">
        <pc:chgData name="Dita Ciemiņa" userId="842d07ee-a8d6-400e-8aed-d6f669514726" providerId="ADAL" clId="{B36606C5-9F62-45D7-B330-BA32BBF0FFF3}" dt="2022-06-15T05:47:48.893" v="9538" actId="790"/>
        <pc:sldMkLst>
          <pc:docMk/>
          <pc:sldMk cId="1347806123" sldId="257"/>
        </pc:sldMkLst>
        <pc:spChg chg="mod">
          <ac:chgData name="Dita Ciemiņa" userId="842d07ee-a8d6-400e-8aed-d6f669514726" providerId="ADAL" clId="{B36606C5-9F62-45D7-B330-BA32BBF0FFF3}" dt="2022-06-15T04:10:48.996" v="3807" actId="26606"/>
          <ac:spMkLst>
            <pc:docMk/>
            <pc:sldMk cId="1347806123" sldId="257"/>
            <ac:spMk id="2" creationId="{CB445DD8-9E1B-4CC9-99AF-78E1987E6B51}"/>
          </ac:spMkLst>
        </pc:spChg>
        <pc:spChg chg="mod">
          <ac:chgData name="Dita Ciemiņa" userId="842d07ee-a8d6-400e-8aed-d6f669514726" providerId="ADAL" clId="{B36606C5-9F62-45D7-B330-BA32BBF0FFF3}" dt="2022-06-15T05:47:48.893" v="9538" actId="790"/>
          <ac:spMkLst>
            <pc:docMk/>
            <pc:sldMk cId="1347806123" sldId="257"/>
            <ac:spMk id="3" creationId="{73D06AD8-94D5-4139-896E-B46C55CE7357}"/>
          </ac:spMkLst>
        </pc:spChg>
        <pc:spChg chg="mod">
          <ac:chgData name="Dita Ciemiņa" userId="842d07ee-a8d6-400e-8aed-d6f669514726" providerId="ADAL" clId="{B36606C5-9F62-45D7-B330-BA32BBF0FFF3}" dt="2022-06-15T04:10:54.056" v="3808" actId="20577"/>
          <ac:spMkLst>
            <pc:docMk/>
            <pc:sldMk cId="1347806123" sldId="257"/>
            <ac:spMk id="4" creationId="{7AB08CA1-5A07-4E79-9021-01614B312105}"/>
          </ac:spMkLst>
        </pc:spChg>
        <pc:spChg chg="add">
          <ac:chgData name="Dita Ciemiņa" userId="842d07ee-a8d6-400e-8aed-d6f669514726" providerId="ADAL" clId="{B36606C5-9F62-45D7-B330-BA32BBF0FFF3}" dt="2022-06-15T04:10:48.996" v="3807" actId="26606"/>
          <ac:spMkLst>
            <pc:docMk/>
            <pc:sldMk cId="1347806123" sldId="257"/>
            <ac:spMk id="9" creationId="{081EA652-8C6A-4E69-BEB9-170809474553}"/>
          </ac:spMkLst>
        </pc:spChg>
        <pc:spChg chg="add">
          <ac:chgData name="Dita Ciemiņa" userId="842d07ee-a8d6-400e-8aed-d6f669514726" providerId="ADAL" clId="{B36606C5-9F62-45D7-B330-BA32BBF0FFF3}" dt="2022-06-15T04:10:48.996" v="3807" actId="26606"/>
          <ac:spMkLst>
            <pc:docMk/>
            <pc:sldMk cId="1347806123" sldId="257"/>
            <ac:spMk id="11" creationId="{5298780A-33B9-4EA2-8F67-DE68AD62841B}"/>
          </ac:spMkLst>
        </pc:spChg>
        <pc:spChg chg="add">
          <ac:chgData name="Dita Ciemiņa" userId="842d07ee-a8d6-400e-8aed-d6f669514726" providerId="ADAL" clId="{B36606C5-9F62-45D7-B330-BA32BBF0FFF3}" dt="2022-06-15T04:10:48.996" v="3807" actId="26606"/>
          <ac:spMkLst>
            <pc:docMk/>
            <pc:sldMk cId="1347806123" sldId="257"/>
            <ac:spMk id="13" creationId="{7F488E8B-4E1E-4402-8935-D4E6C02615C7}"/>
          </ac:spMkLst>
        </pc:spChg>
        <pc:picChg chg="add del mod">
          <ac:chgData name="Dita Ciemiņa" userId="842d07ee-a8d6-400e-8aed-d6f669514726" providerId="ADAL" clId="{B36606C5-9F62-45D7-B330-BA32BBF0FFF3}" dt="2022-06-14T13:57:27.319" v="490" actId="478"/>
          <ac:picMkLst>
            <pc:docMk/>
            <pc:sldMk cId="1347806123" sldId="257"/>
            <ac:picMk id="5" creationId="{546C7A1C-CD29-24C2-C03C-D0EFE7C8B8D3}"/>
          </ac:picMkLst>
        </pc:picChg>
        <pc:cxnChg chg="add">
          <ac:chgData name="Dita Ciemiņa" userId="842d07ee-a8d6-400e-8aed-d6f669514726" providerId="ADAL" clId="{B36606C5-9F62-45D7-B330-BA32BBF0FFF3}" dt="2022-06-15T04:10:48.996" v="3807" actId="26606"/>
          <ac:cxnSpMkLst>
            <pc:docMk/>
            <pc:sldMk cId="1347806123" sldId="257"/>
            <ac:cxnSpMk id="15" creationId="{23AAC9B5-8015-485C-ACF9-A750390E9A56}"/>
          </ac:cxnSpMkLst>
        </pc:cxnChg>
      </pc:sldChg>
      <pc:sldChg chg="del">
        <pc:chgData name="Dita Ciemiņa" userId="842d07ee-a8d6-400e-8aed-d6f669514726" providerId="ADAL" clId="{B36606C5-9F62-45D7-B330-BA32BBF0FFF3}" dt="2022-06-15T05:20:57.507" v="7909" actId="47"/>
        <pc:sldMkLst>
          <pc:docMk/>
          <pc:sldMk cId="4153858558" sldId="259"/>
        </pc:sldMkLst>
      </pc:sldChg>
      <pc:sldChg chg="del">
        <pc:chgData name="Dita Ciemiņa" userId="842d07ee-a8d6-400e-8aed-d6f669514726" providerId="ADAL" clId="{B36606C5-9F62-45D7-B330-BA32BBF0FFF3}" dt="2022-06-15T05:20:55.603" v="7908" actId="47"/>
        <pc:sldMkLst>
          <pc:docMk/>
          <pc:sldMk cId="2003844391" sldId="262"/>
        </pc:sldMkLst>
      </pc:sldChg>
      <pc:sldChg chg="del">
        <pc:chgData name="Dita Ciemiņa" userId="842d07ee-a8d6-400e-8aed-d6f669514726" providerId="ADAL" clId="{B36606C5-9F62-45D7-B330-BA32BBF0FFF3}" dt="2022-06-15T05:47:20.630" v="9532" actId="47"/>
        <pc:sldMkLst>
          <pc:docMk/>
          <pc:sldMk cId="3312111416" sldId="263"/>
        </pc:sldMkLst>
      </pc:sldChg>
      <pc:sldChg chg="del">
        <pc:chgData name="Dita Ciemiņa" userId="842d07ee-a8d6-400e-8aed-d6f669514726" providerId="ADAL" clId="{B36606C5-9F62-45D7-B330-BA32BBF0FFF3}" dt="2022-06-15T05:47:23.319" v="9533" actId="47"/>
        <pc:sldMkLst>
          <pc:docMk/>
          <pc:sldMk cId="1158733736" sldId="264"/>
        </pc:sldMkLst>
      </pc:sldChg>
      <pc:sldChg chg="del">
        <pc:chgData name="Dita Ciemiņa" userId="842d07ee-a8d6-400e-8aed-d6f669514726" providerId="ADAL" clId="{B36606C5-9F62-45D7-B330-BA32BBF0FFF3}" dt="2022-06-15T05:47:25.139" v="9534" actId="47"/>
        <pc:sldMkLst>
          <pc:docMk/>
          <pc:sldMk cId="1615566758" sldId="265"/>
        </pc:sldMkLst>
      </pc:sldChg>
      <pc:sldChg chg="delSp modSp mod">
        <pc:chgData name="Dita Ciemiņa" userId="842d07ee-a8d6-400e-8aed-d6f669514726" providerId="ADAL" clId="{B36606C5-9F62-45D7-B330-BA32BBF0FFF3}" dt="2022-06-15T05:47:28.463" v="9535" actId="478"/>
        <pc:sldMkLst>
          <pc:docMk/>
          <pc:sldMk cId="674842337" sldId="266"/>
        </pc:sldMkLst>
        <pc:spChg chg="mod">
          <ac:chgData name="Dita Ciemiņa" userId="842d07ee-a8d6-400e-8aed-d6f669514726" providerId="ADAL" clId="{B36606C5-9F62-45D7-B330-BA32BBF0FFF3}" dt="2022-06-14T14:20:20.521" v="1607" actId="20577"/>
          <ac:spMkLst>
            <pc:docMk/>
            <pc:sldMk cId="674842337" sldId="266"/>
            <ac:spMk id="2" creationId="{9376F386-0411-4E1C-A716-2EF850EC682F}"/>
          </ac:spMkLst>
        </pc:spChg>
        <pc:spChg chg="del mod">
          <ac:chgData name="Dita Ciemiņa" userId="842d07ee-a8d6-400e-8aed-d6f669514726" providerId="ADAL" clId="{B36606C5-9F62-45D7-B330-BA32BBF0FFF3}" dt="2022-06-15T05:47:28.463" v="9535" actId="478"/>
          <ac:spMkLst>
            <pc:docMk/>
            <pc:sldMk cId="674842337" sldId="266"/>
            <ac:spMk id="3" creationId="{A3B5F4CD-E5DE-45E3-8E23-73BDD7051D4B}"/>
          </ac:spMkLst>
        </pc:spChg>
      </pc:sldChg>
      <pc:sldChg chg="del">
        <pc:chgData name="Dita Ciemiņa" userId="842d07ee-a8d6-400e-8aed-d6f669514726" providerId="ADAL" clId="{B36606C5-9F62-45D7-B330-BA32BBF0FFF3}" dt="2022-06-15T05:20:53.713" v="7907" actId="47"/>
        <pc:sldMkLst>
          <pc:docMk/>
          <pc:sldMk cId="837375200" sldId="268"/>
        </pc:sldMkLst>
      </pc:sldChg>
      <pc:sldChg chg="addSp delSp modSp mod ord setBg">
        <pc:chgData name="Dita Ciemiņa" userId="842d07ee-a8d6-400e-8aed-d6f669514726" providerId="ADAL" clId="{B36606C5-9F62-45D7-B330-BA32BBF0FFF3}" dt="2022-06-15T04:44:44.733" v="5125" actId="790"/>
        <pc:sldMkLst>
          <pc:docMk/>
          <pc:sldMk cId="224342962" sldId="270"/>
        </pc:sldMkLst>
        <pc:spChg chg="mod">
          <ac:chgData name="Dita Ciemiņa" userId="842d07ee-a8d6-400e-8aed-d6f669514726" providerId="ADAL" clId="{B36606C5-9F62-45D7-B330-BA32BBF0FFF3}" dt="2022-06-15T04:44:44.733" v="5125" actId="790"/>
          <ac:spMkLst>
            <pc:docMk/>
            <pc:sldMk cId="224342962" sldId="270"/>
            <ac:spMk id="2" creationId="{33BA18E6-DB5D-4AE0-882A-F242D476EBA0}"/>
          </ac:spMkLst>
        </pc:spChg>
        <pc:spChg chg="del mod ord">
          <ac:chgData name="Dita Ciemiņa" userId="842d07ee-a8d6-400e-8aed-d6f669514726" providerId="ADAL" clId="{B36606C5-9F62-45D7-B330-BA32BBF0FFF3}" dt="2022-06-15T04:41:39.669" v="5048" actId="478"/>
          <ac:spMkLst>
            <pc:docMk/>
            <pc:sldMk cId="224342962" sldId="270"/>
            <ac:spMk id="3" creationId="{29BDFBCB-2BCE-4ADE-BEA2-516B0FEB0C25}"/>
          </ac:spMkLst>
        </pc:spChg>
        <pc:spChg chg="del mod">
          <ac:chgData name="Dita Ciemiņa" userId="842d07ee-a8d6-400e-8aed-d6f669514726" providerId="ADAL" clId="{B36606C5-9F62-45D7-B330-BA32BBF0FFF3}" dt="2022-06-15T04:41:19.453" v="5044" actId="478"/>
          <ac:spMkLst>
            <pc:docMk/>
            <pc:sldMk cId="224342962" sldId="270"/>
            <ac:spMk id="4" creationId="{D479BE46-3914-4A37-A0EF-EACFB4B43CCA}"/>
          </ac:spMkLst>
        </pc:spChg>
        <pc:spChg chg="add del">
          <ac:chgData name="Dita Ciemiņa" userId="842d07ee-a8d6-400e-8aed-d6f669514726" providerId="ADAL" clId="{B36606C5-9F62-45D7-B330-BA32BBF0FFF3}" dt="2022-06-15T04:40:45.811" v="5034" actId="26606"/>
          <ac:spMkLst>
            <pc:docMk/>
            <pc:sldMk cId="224342962" sldId="270"/>
            <ac:spMk id="12" creationId="{AC5782D3-6CED-43A7-BE35-09C48F8091FB}"/>
          </ac:spMkLst>
        </pc:spChg>
        <pc:spChg chg="add del">
          <ac:chgData name="Dita Ciemiņa" userId="842d07ee-a8d6-400e-8aed-d6f669514726" providerId="ADAL" clId="{B36606C5-9F62-45D7-B330-BA32BBF0FFF3}" dt="2022-06-15T04:40:45.811" v="5034" actId="26606"/>
          <ac:spMkLst>
            <pc:docMk/>
            <pc:sldMk cId="224342962" sldId="270"/>
            <ac:spMk id="14" creationId="{6721F593-ECD2-4B5B-AAE4-0866A4CDC970}"/>
          </ac:spMkLst>
        </pc:spChg>
        <pc:spChg chg="add del">
          <ac:chgData name="Dita Ciemiņa" userId="842d07ee-a8d6-400e-8aed-d6f669514726" providerId="ADAL" clId="{B36606C5-9F62-45D7-B330-BA32BBF0FFF3}" dt="2022-06-15T04:40:45.811" v="5034" actId="26606"/>
          <ac:spMkLst>
            <pc:docMk/>
            <pc:sldMk cId="224342962" sldId="270"/>
            <ac:spMk id="16" creationId="{71DEE99F-D18C-4025-BA3F-CEBF5258ED3D}"/>
          </ac:spMkLst>
        </pc:spChg>
        <pc:spChg chg="add del">
          <ac:chgData name="Dita Ciemiņa" userId="842d07ee-a8d6-400e-8aed-d6f669514726" providerId="ADAL" clId="{B36606C5-9F62-45D7-B330-BA32BBF0FFF3}" dt="2022-06-15T04:40:45.811" v="5034" actId="26606"/>
          <ac:spMkLst>
            <pc:docMk/>
            <pc:sldMk cId="224342962" sldId="270"/>
            <ac:spMk id="18" creationId="{976FA5D9-3A7C-4FA7-9BA8-1905D703FD77}"/>
          </ac:spMkLst>
        </pc:spChg>
        <pc:spChg chg="add del">
          <ac:chgData name="Dita Ciemiņa" userId="842d07ee-a8d6-400e-8aed-d6f669514726" providerId="ADAL" clId="{B36606C5-9F62-45D7-B330-BA32BBF0FFF3}" dt="2022-06-15T04:40:45.811" v="5034" actId="26606"/>
          <ac:spMkLst>
            <pc:docMk/>
            <pc:sldMk cId="224342962" sldId="270"/>
            <ac:spMk id="20" creationId="{4652D57C-331F-43B8-9C07-69FBA9C0279E}"/>
          </ac:spMkLst>
        </pc:spChg>
        <pc:spChg chg="add del">
          <ac:chgData name="Dita Ciemiņa" userId="842d07ee-a8d6-400e-8aed-d6f669514726" providerId="ADAL" clId="{B36606C5-9F62-45D7-B330-BA32BBF0FFF3}" dt="2022-06-15T04:41:23.915" v="5046" actId="26606"/>
          <ac:spMkLst>
            <pc:docMk/>
            <pc:sldMk cId="224342962" sldId="270"/>
            <ac:spMk id="22" creationId="{87CC2527-562A-4F69-B487-4371E5B243E7}"/>
          </ac:spMkLst>
        </pc:spChg>
        <pc:spChg chg="add">
          <ac:chgData name="Dita Ciemiņa" userId="842d07ee-a8d6-400e-8aed-d6f669514726" providerId="ADAL" clId="{B36606C5-9F62-45D7-B330-BA32BBF0FFF3}" dt="2022-06-15T04:41:23.915" v="5046" actId="26606"/>
          <ac:spMkLst>
            <pc:docMk/>
            <pc:sldMk cId="224342962" sldId="270"/>
            <ac:spMk id="28" creationId="{04812C46-200A-4DEB-A05E-3ED6C68C2387}"/>
          </ac:spMkLst>
        </pc:spChg>
        <pc:spChg chg="add">
          <ac:chgData name="Dita Ciemiņa" userId="842d07ee-a8d6-400e-8aed-d6f669514726" providerId="ADAL" clId="{B36606C5-9F62-45D7-B330-BA32BBF0FFF3}" dt="2022-06-15T04:41:23.915" v="5046" actId="26606"/>
          <ac:spMkLst>
            <pc:docMk/>
            <pc:sldMk cId="224342962" sldId="270"/>
            <ac:spMk id="30" creationId="{D1EA859B-E555-4109-94F3-6700E046E008}"/>
          </ac:spMkLst>
        </pc:spChg>
        <pc:picChg chg="mod ord">
          <ac:chgData name="Dita Ciemiņa" userId="842d07ee-a8d6-400e-8aed-d6f669514726" providerId="ADAL" clId="{B36606C5-9F62-45D7-B330-BA32BBF0FFF3}" dt="2022-06-15T04:41:23.915" v="5046" actId="26606"/>
          <ac:picMkLst>
            <pc:docMk/>
            <pc:sldMk cId="224342962" sldId="270"/>
            <ac:picMk id="7" creationId="{AECEA8FB-EBEB-4E0F-9318-4752DA65BD86}"/>
          </ac:picMkLst>
        </pc:picChg>
        <pc:cxnChg chg="add del">
          <ac:chgData name="Dita Ciemiņa" userId="842d07ee-a8d6-400e-8aed-d6f669514726" providerId="ADAL" clId="{B36606C5-9F62-45D7-B330-BA32BBF0FFF3}" dt="2022-06-15T04:41:23.915" v="5046" actId="26606"/>
          <ac:cxnSpMkLst>
            <pc:docMk/>
            <pc:sldMk cId="224342962" sldId="270"/>
            <ac:cxnSpMk id="23" creationId="{BCDAEC91-5BCE-4B55-9CC0-43EF94CB734B}"/>
          </ac:cxnSpMkLst>
        </pc:cxnChg>
      </pc:sldChg>
      <pc:sldChg chg="modSp del mod ord">
        <pc:chgData name="Dita Ciemiņa" userId="842d07ee-a8d6-400e-8aed-d6f669514726" providerId="ADAL" clId="{B36606C5-9F62-45D7-B330-BA32BBF0FFF3}" dt="2022-06-14T13:59:03.984" v="535" actId="47"/>
        <pc:sldMkLst>
          <pc:docMk/>
          <pc:sldMk cId="3220321677" sldId="272"/>
        </pc:sldMkLst>
        <pc:spChg chg="mod">
          <ac:chgData name="Dita Ciemiņa" userId="842d07ee-a8d6-400e-8aed-d6f669514726" providerId="ADAL" clId="{B36606C5-9F62-45D7-B330-BA32BBF0FFF3}" dt="2022-06-14T13:58:15.248" v="531" actId="20577"/>
          <ac:spMkLst>
            <pc:docMk/>
            <pc:sldMk cId="3220321677" sldId="272"/>
            <ac:spMk id="2" creationId="{30C50F0A-E9D1-4182-B165-CB43B5D00D6A}"/>
          </ac:spMkLst>
        </pc:spChg>
      </pc:sldChg>
      <pc:sldChg chg="modSp mod">
        <pc:chgData name="Dita Ciemiņa" userId="842d07ee-a8d6-400e-8aed-d6f669514726" providerId="ADAL" clId="{B36606C5-9F62-45D7-B330-BA32BBF0FFF3}" dt="2022-06-14T13:43:36.934" v="211" actId="255"/>
        <pc:sldMkLst>
          <pc:docMk/>
          <pc:sldMk cId="538908615" sldId="273"/>
        </pc:sldMkLst>
        <pc:spChg chg="mod">
          <ac:chgData name="Dita Ciemiņa" userId="842d07ee-a8d6-400e-8aed-d6f669514726" providerId="ADAL" clId="{B36606C5-9F62-45D7-B330-BA32BBF0FFF3}" dt="2022-06-14T13:43:36.934" v="211" actId="255"/>
          <ac:spMkLst>
            <pc:docMk/>
            <pc:sldMk cId="538908615" sldId="273"/>
            <ac:spMk id="2" creationId="{61BC5E0E-126A-460D-998F-85FD0996A169}"/>
          </ac:spMkLst>
        </pc:spChg>
      </pc:sldChg>
      <pc:sldChg chg="del">
        <pc:chgData name="Dita Ciemiņa" userId="842d07ee-a8d6-400e-8aed-d6f669514726" providerId="ADAL" clId="{B36606C5-9F62-45D7-B330-BA32BBF0FFF3}" dt="2022-06-15T05:20:59.589" v="7910" actId="47"/>
        <pc:sldMkLst>
          <pc:docMk/>
          <pc:sldMk cId="819325018" sldId="275"/>
        </pc:sldMkLst>
      </pc:sldChg>
      <pc:sldChg chg="modSp del mod">
        <pc:chgData name="Dita Ciemiņa" userId="842d07ee-a8d6-400e-8aed-d6f669514726" providerId="ADAL" clId="{B36606C5-9F62-45D7-B330-BA32BBF0FFF3}" dt="2022-06-14T13:57:39.637" v="493" actId="47"/>
        <pc:sldMkLst>
          <pc:docMk/>
          <pc:sldMk cId="104529541" sldId="276"/>
        </pc:sldMkLst>
        <pc:picChg chg="mod">
          <ac:chgData name="Dita Ciemiņa" userId="842d07ee-a8d6-400e-8aed-d6f669514726" providerId="ADAL" clId="{B36606C5-9F62-45D7-B330-BA32BBF0FFF3}" dt="2022-06-14T13:57:10.144" v="475" actId="1076"/>
          <ac:picMkLst>
            <pc:docMk/>
            <pc:sldMk cId="104529541" sldId="276"/>
            <ac:picMk id="25" creationId="{06011AB2-DB18-4865-AA68-36933C034AEE}"/>
          </ac:picMkLst>
        </pc:picChg>
      </pc:sldChg>
      <pc:sldChg chg="addSp modSp mod ord setBg">
        <pc:chgData name="Dita Ciemiņa" userId="842d07ee-a8d6-400e-8aed-d6f669514726" providerId="ADAL" clId="{B36606C5-9F62-45D7-B330-BA32BBF0FFF3}" dt="2022-06-15T04:30:05.459" v="4520" actId="14100"/>
        <pc:sldMkLst>
          <pc:docMk/>
          <pc:sldMk cId="4077883318" sldId="277"/>
        </pc:sldMkLst>
        <pc:spChg chg="mod">
          <ac:chgData name="Dita Ciemiņa" userId="842d07ee-a8d6-400e-8aed-d6f669514726" providerId="ADAL" clId="{B36606C5-9F62-45D7-B330-BA32BBF0FFF3}" dt="2022-06-15T04:30:05.459" v="4520" actId="14100"/>
          <ac:spMkLst>
            <pc:docMk/>
            <pc:sldMk cId="4077883318" sldId="277"/>
            <ac:spMk id="2" creationId="{33BA18E6-DB5D-4AE0-882A-F242D476EBA0}"/>
          </ac:spMkLst>
        </pc:spChg>
        <pc:spChg chg="mod ord">
          <ac:chgData name="Dita Ciemiņa" userId="842d07ee-a8d6-400e-8aed-d6f669514726" providerId="ADAL" clId="{B36606C5-9F62-45D7-B330-BA32BBF0FFF3}" dt="2022-06-15T04:29:37.711" v="4516" actId="20577"/>
          <ac:spMkLst>
            <pc:docMk/>
            <pc:sldMk cId="4077883318" sldId="277"/>
            <ac:spMk id="3" creationId="{29BDFBCB-2BCE-4ADE-BEA2-516B0FEB0C25}"/>
          </ac:spMkLst>
        </pc:spChg>
        <pc:spChg chg="mod ord">
          <ac:chgData name="Dita Ciemiņa" userId="842d07ee-a8d6-400e-8aed-d6f669514726" providerId="ADAL" clId="{B36606C5-9F62-45D7-B330-BA32BBF0FFF3}" dt="2022-06-15T04:29:13.030" v="4510" actId="26606"/>
          <ac:spMkLst>
            <pc:docMk/>
            <pc:sldMk cId="4077883318" sldId="277"/>
            <ac:spMk id="4" creationId="{D479BE46-3914-4A37-A0EF-EACFB4B43CCA}"/>
          </ac:spMkLst>
        </pc:spChg>
        <pc:spChg chg="add">
          <ac:chgData name="Dita Ciemiņa" userId="842d07ee-a8d6-400e-8aed-d6f669514726" providerId="ADAL" clId="{B36606C5-9F62-45D7-B330-BA32BBF0FFF3}" dt="2022-06-15T04:29:13.030" v="4510" actId="26606"/>
          <ac:spMkLst>
            <pc:docMk/>
            <pc:sldMk cId="4077883318" sldId="277"/>
            <ac:spMk id="16" creationId="{59A309A7-1751-4ABE-A3C1-EEC40366AD89}"/>
          </ac:spMkLst>
        </pc:spChg>
        <pc:spChg chg="add">
          <ac:chgData name="Dita Ciemiņa" userId="842d07ee-a8d6-400e-8aed-d6f669514726" providerId="ADAL" clId="{B36606C5-9F62-45D7-B330-BA32BBF0FFF3}" dt="2022-06-15T04:29:13.030" v="4510" actId="26606"/>
          <ac:spMkLst>
            <pc:docMk/>
            <pc:sldMk cId="4077883318" sldId="277"/>
            <ac:spMk id="18" creationId="{967D8EB6-EAE1-4F9C-B398-83321E287204}"/>
          </ac:spMkLst>
        </pc:spChg>
        <pc:picChg chg="mod">
          <ac:chgData name="Dita Ciemiņa" userId="842d07ee-a8d6-400e-8aed-d6f669514726" providerId="ADAL" clId="{B36606C5-9F62-45D7-B330-BA32BBF0FFF3}" dt="2022-06-15T04:29:13.030" v="4510" actId="26606"/>
          <ac:picMkLst>
            <pc:docMk/>
            <pc:sldMk cId="4077883318" sldId="277"/>
            <ac:picMk id="11" creationId="{1CBF13E8-C537-4A2C-9D50-57520A33688F}"/>
          </ac:picMkLst>
        </pc:picChg>
      </pc:sldChg>
      <pc:sldChg chg="modSp mod">
        <pc:chgData name="Dita Ciemiņa" userId="842d07ee-a8d6-400e-8aed-d6f669514726" providerId="ADAL" clId="{B36606C5-9F62-45D7-B330-BA32BBF0FFF3}" dt="2022-06-15T05:56:18.705" v="9558" actId="1076"/>
        <pc:sldMkLst>
          <pc:docMk/>
          <pc:sldMk cId="2977783521" sldId="278"/>
        </pc:sldMkLst>
        <pc:spChg chg="mod">
          <ac:chgData name="Dita Ciemiņa" userId="842d07ee-a8d6-400e-8aed-d6f669514726" providerId="ADAL" clId="{B36606C5-9F62-45D7-B330-BA32BBF0FFF3}" dt="2022-06-15T05:56:18.705" v="9558" actId="1076"/>
          <ac:spMkLst>
            <pc:docMk/>
            <pc:sldMk cId="2977783521" sldId="278"/>
            <ac:spMk id="3" creationId="{C10CD035-AA1F-4B65-B260-ADD24E3AE4DC}"/>
          </ac:spMkLst>
        </pc:spChg>
        <pc:spChg chg="mod">
          <ac:chgData name="Dita Ciemiņa" userId="842d07ee-a8d6-400e-8aed-d6f669514726" providerId="ADAL" clId="{B36606C5-9F62-45D7-B330-BA32BBF0FFF3}" dt="2022-06-15T05:23:26.887" v="8063" actId="20577"/>
          <ac:spMkLst>
            <pc:docMk/>
            <pc:sldMk cId="2977783521" sldId="278"/>
            <ac:spMk id="4" creationId="{6EA7E5B8-D46F-4011-BE78-49D4111324BF}"/>
          </ac:spMkLst>
        </pc:spChg>
      </pc:sldChg>
      <pc:sldChg chg="addSp delSp modSp new del mod setBg">
        <pc:chgData name="Dita Ciemiņa" userId="842d07ee-a8d6-400e-8aed-d6f669514726" providerId="ADAL" clId="{B36606C5-9F62-45D7-B330-BA32BBF0FFF3}" dt="2022-06-14T14:09:04.351" v="1004" actId="47"/>
        <pc:sldMkLst>
          <pc:docMk/>
          <pc:sldMk cId="1663904123" sldId="279"/>
        </pc:sldMkLst>
        <pc:spChg chg="mod ord">
          <ac:chgData name="Dita Ciemiņa" userId="842d07ee-a8d6-400e-8aed-d6f669514726" providerId="ADAL" clId="{B36606C5-9F62-45D7-B330-BA32BBF0FFF3}" dt="2022-06-14T14:08:53.512" v="1002" actId="26606"/>
          <ac:spMkLst>
            <pc:docMk/>
            <pc:sldMk cId="1663904123" sldId="279"/>
            <ac:spMk id="2" creationId="{132211CC-F5D1-3BBA-8B38-28EEB2C3935A}"/>
          </ac:spMkLst>
        </pc:spChg>
        <pc:spChg chg="del">
          <ac:chgData name="Dita Ciemiņa" userId="842d07ee-a8d6-400e-8aed-d6f669514726" providerId="ADAL" clId="{B36606C5-9F62-45D7-B330-BA32BBF0FFF3}" dt="2022-06-14T14:08:50.674" v="1001"/>
          <ac:spMkLst>
            <pc:docMk/>
            <pc:sldMk cId="1663904123" sldId="279"/>
            <ac:spMk id="3" creationId="{779A2B4D-12DD-8EDB-67E9-5FE7700883E0}"/>
          </ac:spMkLst>
        </pc:spChg>
        <pc:spChg chg="del">
          <ac:chgData name="Dita Ciemiņa" userId="842d07ee-a8d6-400e-8aed-d6f669514726" providerId="ADAL" clId="{B36606C5-9F62-45D7-B330-BA32BBF0FFF3}" dt="2022-06-14T14:08:53.512" v="1002" actId="26606"/>
          <ac:spMkLst>
            <pc:docMk/>
            <pc:sldMk cId="1663904123" sldId="279"/>
            <ac:spMk id="4" creationId="{527F74BE-43A5-CBE4-630E-4DBAEB712514}"/>
          </ac:spMkLst>
        </pc:spChg>
        <pc:spChg chg="del">
          <ac:chgData name="Dita Ciemiņa" userId="842d07ee-a8d6-400e-8aed-d6f669514726" providerId="ADAL" clId="{B36606C5-9F62-45D7-B330-BA32BBF0FFF3}" dt="2022-06-14T14:08:53.512" v="1002" actId="26606"/>
          <ac:spMkLst>
            <pc:docMk/>
            <pc:sldMk cId="1663904123" sldId="279"/>
            <ac:spMk id="5" creationId="{9448F614-2F76-F37A-92D5-F968D596C749}"/>
          </ac:spMkLst>
        </pc:spChg>
        <pc:picChg chg="add mod">
          <ac:chgData name="Dita Ciemiņa" userId="842d07ee-a8d6-400e-8aed-d6f669514726" providerId="ADAL" clId="{B36606C5-9F62-45D7-B330-BA32BBF0FFF3}" dt="2022-06-14T14:08:57.139" v="1003" actId="14100"/>
          <ac:picMkLst>
            <pc:docMk/>
            <pc:sldMk cId="1663904123" sldId="279"/>
            <ac:picMk id="6" creationId="{609DB000-4E7E-8EBA-9983-F86A4011A500}"/>
          </ac:picMkLst>
        </pc:picChg>
      </pc:sldChg>
      <pc:sldChg chg="delSp modSp add mod">
        <pc:chgData name="Dita Ciemiņa" userId="842d07ee-a8d6-400e-8aed-d6f669514726" providerId="ADAL" clId="{B36606C5-9F62-45D7-B330-BA32BBF0FFF3}" dt="2022-06-15T04:30:33.098" v="4524" actId="1076"/>
        <pc:sldMkLst>
          <pc:docMk/>
          <pc:sldMk cId="3935962426" sldId="279"/>
        </pc:sldMkLst>
        <pc:spChg chg="mod">
          <ac:chgData name="Dita Ciemiņa" userId="842d07ee-a8d6-400e-8aed-d6f669514726" providerId="ADAL" clId="{B36606C5-9F62-45D7-B330-BA32BBF0FFF3}" dt="2022-06-15T04:30:33.098" v="4524" actId="1076"/>
          <ac:spMkLst>
            <pc:docMk/>
            <pc:sldMk cId="3935962426" sldId="279"/>
            <ac:spMk id="2" creationId="{33BA18E6-DB5D-4AE0-882A-F242D476EBA0}"/>
          </ac:spMkLst>
        </pc:spChg>
        <pc:spChg chg="mod">
          <ac:chgData name="Dita Ciemiņa" userId="842d07ee-a8d6-400e-8aed-d6f669514726" providerId="ADAL" clId="{B36606C5-9F62-45D7-B330-BA32BBF0FFF3}" dt="2022-06-15T04:30:18.946" v="4522" actId="1076"/>
          <ac:spMkLst>
            <pc:docMk/>
            <pc:sldMk cId="3935962426" sldId="279"/>
            <ac:spMk id="3" creationId="{29BDFBCB-2BCE-4ADE-BEA2-516B0FEB0C25}"/>
          </ac:spMkLst>
        </pc:spChg>
        <pc:picChg chg="del">
          <ac:chgData name="Dita Ciemiņa" userId="842d07ee-a8d6-400e-8aed-d6f669514726" providerId="ADAL" clId="{B36606C5-9F62-45D7-B330-BA32BBF0FFF3}" dt="2022-06-14T14:38:39.088" v="2181" actId="478"/>
          <ac:picMkLst>
            <pc:docMk/>
            <pc:sldMk cId="3935962426" sldId="279"/>
            <ac:picMk id="11" creationId="{1CBF13E8-C537-4A2C-9D50-57520A33688F}"/>
          </ac:picMkLst>
        </pc:picChg>
      </pc:sldChg>
      <pc:sldChg chg="new del">
        <pc:chgData name="Dita Ciemiņa" userId="842d07ee-a8d6-400e-8aed-d6f669514726" providerId="ADAL" clId="{B36606C5-9F62-45D7-B330-BA32BBF0FFF3}" dt="2022-06-14T14:19:10.488" v="1585" actId="47"/>
        <pc:sldMkLst>
          <pc:docMk/>
          <pc:sldMk cId="207440284" sldId="280"/>
        </pc:sldMkLst>
      </pc:sldChg>
      <pc:sldChg chg="addSp delSp modSp add mod setBg">
        <pc:chgData name="Dita Ciemiņa" userId="842d07ee-a8d6-400e-8aed-d6f669514726" providerId="ADAL" clId="{B36606C5-9F62-45D7-B330-BA32BBF0FFF3}" dt="2022-06-15T04:12:08.068" v="3818" actId="26606"/>
        <pc:sldMkLst>
          <pc:docMk/>
          <pc:sldMk cId="862010809" sldId="281"/>
        </pc:sldMkLst>
        <pc:spChg chg="mod">
          <ac:chgData name="Dita Ciemiņa" userId="842d07ee-a8d6-400e-8aed-d6f669514726" providerId="ADAL" clId="{B36606C5-9F62-45D7-B330-BA32BBF0FFF3}" dt="2022-06-15T04:12:08.048" v="3817" actId="26606"/>
          <ac:spMkLst>
            <pc:docMk/>
            <pc:sldMk cId="862010809" sldId="281"/>
            <ac:spMk id="2" creationId="{CB445DD8-9E1B-4CC9-99AF-78E1987E6B51}"/>
          </ac:spMkLst>
        </pc:spChg>
        <pc:spChg chg="add del mod">
          <ac:chgData name="Dita Ciemiņa" userId="842d07ee-a8d6-400e-8aed-d6f669514726" providerId="ADAL" clId="{B36606C5-9F62-45D7-B330-BA32BBF0FFF3}" dt="2022-06-15T04:12:08.068" v="3818" actId="26606"/>
          <ac:spMkLst>
            <pc:docMk/>
            <pc:sldMk cId="862010809" sldId="281"/>
            <ac:spMk id="3" creationId="{73D06AD8-94D5-4139-896E-B46C55CE7357}"/>
          </ac:spMkLst>
        </pc:spChg>
        <pc:spChg chg="mod">
          <ac:chgData name="Dita Ciemiņa" userId="842d07ee-a8d6-400e-8aed-d6f669514726" providerId="ADAL" clId="{B36606C5-9F62-45D7-B330-BA32BBF0FFF3}" dt="2022-06-15T04:12:08.048" v="3817" actId="26606"/>
          <ac:spMkLst>
            <pc:docMk/>
            <pc:sldMk cId="862010809" sldId="281"/>
            <ac:spMk id="4" creationId="{7AB08CA1-5A07-4E79-9021-01614B312105}"/>
          </ac:spMkLst>
        </pc:spChg>
        <pc:spChg chg="add del">
          <ac:chgData name="Dita Ciemiņa" userId="842d07ee-a8d6-400e-8aed-d6f669514726" providerId="ADAL" clId="{B36606C5-9F62-45D7-B330-BA32BBF0FFF3}" dt="2022-06-15T04:12:08.048" v="3817" actId="26606"/>
          <ac:spMkLst>
            <pc:docMk/>
            <pc:sldMk cId="862010809" sldId="281"/>
            <ac:spMk id="10" creationId="{081EA652-8C6A-4E69-BEB9-170809474553}"/>
          </ac:spMkLst>
        </pc:spChg>
        <pc:spChg chg="add del">
          <ac:chgData name="Dita Ciemiņa" userId="842d07ee-a8d6-400e-8aed-d6f669514726" providerId="ADAL" clId="{B36606C5-9F62-45D7-B330-BA32BBF0FFF3}" dt="2022-06-15T04:12:08.048" v="3817" actId="26606"/>
          <ac:spMkLst>
            <pc:docMk/>
            <pc:sldMk cId="862010809" sldId="281"/>
            <ac:spMk id="12" creationId="{A4026A73-1F7F-49F2-B319-8CA3B3D53269}"/>
          </ac:spMkLst>
        </pc:spChg>
        <pc:spChg chg="add del">
          <ac:chgData name="Dita Ciemiņa" userId="842d07ee-a8d6-400e-8aed-d6f669514726" providerId="ADAL" clId="{B36606C5-9F62-45D7-B330-BA32BBF0FFF3}" dt="2022-06-15T04:12:08.048" v="3817" actId="26606"/>
          <ac:spMkLst>
            <pc:docMk/>
            <pc:sldMk cId="862010809" sldId="281"/>
            <ac:spMk id="14" creationId="{5298780A-33B9-4EA2-8F67-DE68AD62841B}"/>
          </ac:spMkLst>
        </pc:spChg>
        <pc:spChg chg="add del">
          <ac:chgData name="Dita Ciemiņa" userId="842d07ee-a8d6-400e-8aed-d6f669514726" providerId="ADAL" clId="{B36606C5-9F62-45D7-B330-BA32BBF0FFF3}" dt="2022-06-15T04:12:08.048" v="3817" actId="26606"/>
          <ac:spMkLst>
            <pc:docMk/>
            <pc:sldMk cId="862010809" sldId="281"/>
            <ac:spMk id="16" creationId="{7F488E8B-4E1E-4402-8935-D4E6C02615C7}"/>
          </ac:spMkLst>
        </pc:spChg>
        <pc:graphicFrameChg chg="add del">
          <ac:chgData name="Dita Ciemiņa" userId="842d07ee-a8d6-400e-8aed-d6f669514726" providerId="ADAL" clId="{B36606C5-9F62-45D7-B330-BA32BBF0FFF3}" dt="2022-06-15T04:12:08.048" v="3817" actId="26606"/>
          <ac:graphicFrameMkLst>
            <pc:docMk/>
            <pc:sldMk cId="862010809" sldId="281"/>
            <ac:graphicFrameMk id="6" creationId="{B6EB4D91-5DF8-394C-358C-69E2718565A1}"/>
          </ac:graphicFrameMkLst>
        </pc:graphicFrameChg>
        <pc:graphicFrameChg chg="add">
          <ac:chgData name="Dita Ciemiņa" userId="842d07ee-a8d6-400e-8aed-d6f669514726" providerId="ADAL" clId="{B36606C5-9F62-45D7-B330-BA32BBF0FFF3}" dt="2022-06-15T04:12:08.068" v="3818" actId="26606"/>
          <ac:graphicFrameMkLst>
            <pc:docMk/>
            <pc:sldMk cId="862010809" sldId="281"/>
            <ac:graphicFrameMk id="20" creationId="{AF8DBB20-9E14-5674-9B1B-D1A10FF380DC}"/>
          </ac:graphicFrameMkLst>
        </pc:graphicFrameChg>
        <pc:cxnChg chg="add del">
          <ac:chgData name="Dita Ciemiņa" userId="842d07ee-a8d6-400e-8aed-d6f669514726" providerId="ADAL" clId="{B36606C5-9F62-45D7-B330-BA32BBF0FFF3}" dt="2022-06-15T04:12:08.048" v="3817" actId="26606"/>
          <ac:cxnSpMkLst>
            <pc:docMk/>
            <pc:sldMk cId="862010809" sldId="281"/>
            <ac:cxnSpMk id="18" creationId="{23AAC9B5-8015-485C-ACF9-A750390E9A56}"/>
          </ac:cxnSpMkLst>
        </pc:cxnChg>
      </pc:sldChg>
      <pc:sldChg chg="addSp modSp add mod">
        <pc:chgData name="Dita Ciemiņa" userId="842d07ee-a8d6-400e-8aed-d6f669514726" providerId="ADAL" clId="{B36606C5-9F62-45D7-B330-BA32BBF0FFF3}" dt="2022-06-15T06:27:38.134" v="10697" actId="20577"/>
        <pc:sldMkLst>
          <pc:docMk/>
          <pc:sldMk cId="777391291" sldId="282"/>
        </pc:sldMkLst>
        <pc:spChg chg="mod">
          <ac:chgData name="Dita Ciemiņa" userId="842d07ee-a8d6-400e-8aed-d6f669514726" providerId="ADAL" clId="{B36606C5-9F62-45D7-B330-BA32BBF0FFF3}" dt="2022-06-15T04:30:43.548" v="4526" actId="14100"/>
          <ac:spMkLst>
            <pc:docMk/>
            <pc:sldMk cId="777391291" sldId="282"/>
            <ac:spMk id="2" creationId="{CB445DD8-9E1B-4CC9-99AF-78E1987E6B51}"/>
          </ac:spMkLst>
        </pc:spChg>
        <pc:spChg chg="mod">
          <ac:chgData name="Dita Ciemiņa" userId="842d07ee-a8d6-400e-8aed-d6f669514726" providerId="ADAL" clId="{B36606C5-9F62-45D7-B330-BA32BBF0FFF3}" dt="2022-06-15T06:27:38.134" v="10697" actId="20577"/>
          <ac:spMkLst>
            <pc:docMk/>
            <pc:sldMk cId="777391291" sldId="282"/>
            <ac:spMk id="3" creationId="{73D06AD8-94D5-4139-896E-B46C55CE7357}"/>
          </ac:spMkLst>
        </pc:spChg>
        <pc:picChg chg="add mod">
          <ac:chgData name="Dita Ciemiņa" userId="842d07ee-a8d6-400e-8aed-d6f669514726" providerId="ADAL" clId="{B36606C5-9F62-45D7-B330-BA32BBF0FFF3}" dt="2022-06-15T04:30:51.752" v="4528" actId="1076"/>
          <ac:picMkLst>
            <pc:docMk/>
            <pc:sldMk cId="777391291" sldId="282"/>
            <ac:picMk id="6" creationId="{221C3C43-ECC8-AFF6-7B2F-DF865771586C}"/>
          </ac:picMkLst>
        </pc:picChg>
      </pc:sldChg>
      <pc:sldChg chg="modSp new mod">
        <pc:chgData name="Dita Ciemiņa" userId="842d07ee-a8d6-400e-8aed-d6f669514726" providerId="ADAL" clId="{B36606C5-9F62-45D7-B330-BA32BBF0FFF3}" dt="2022-06-15T06:27:51.417" v="10701" actId="20577"/>
        <pc:sldMkLst>
          <pc:docMk/>
          <pc:sldMk cId="2234068983" sldId="283"/>
        </pc:sldMkLst>
        <pc:spChg chg="mod">
          <ac:chgData name="Dita Ciemiņa" userId="842d07ee-a8d6-400e-8aed-d6f669514726" providerId="ADAL" clId="{B36606C5-9F62-45D7-B330-BA32BBF0FFF3}" dt="2022-06-15T04:32:36.487" v="4531" actId="1076"/>
          <ac:spMkLst>
            <pc:docMk/>
            <pc:sldMk cId="2234068983" sldId="283"/>
            <ac:spMk id="3" creationId="{6F51E31B-C97A-CEA0-D882-85E8A76B1717}"/>
          </ac:spMkLst>
        </pc:spChg>
        <pc:spChg chg="mod">
          <ac:chgData name="Dita Ciemiņa" userId="842d07ee-a8d6-400e-8aed-d6f669514726" providerId="ADAL" clId="{B36606C5-9F62-45D7-B330-BA32BBF0FFF3}" dt="2022-06-15T06:27:51.417" v="10701" actId="20577"/>
          <ac:spMkLst>
            <pc:docMk/>
            <pc:sldMk cId="2234068983" sldId="283"/>
            <ac:spMk id="4" creationId="{6F8C974B-8446-FF89-7A90-0A53152F35AE}"/>
          </ac:spMkLst>
        </pc:spChg>
      </pc:sldChg>
      <pc:sldChg chg="addSp delSp modSp add del mod setBg">
        <pc:chgData name="Dita Ciemiņa" userId="842d07ee-a8d6-400e-8aed-d6f669514726" providerId="ADAL" clId="{B36606C5-9F62-45D7-B330-BA32BBF0FFF3}" dt="2022-06-15T04:34:11.595" v="4568" actId="47"/>
        <pc:sldMkLst>
          <pc:docMk/>
          <pc:sldMk cId="4048718120" sldId="284"/>
        </pc:sldMkLst>
        <pc:spChg chg="mod">
          <ac:chgData name="Dita Ciemiņa" userId="842d07ee-a8d6-400e-8aed-d6f669514726" providerId="ADAL" clId="{B36606C5-9F62-45D7-B330-BA32BBF0FFF3}" dt="2022-06-15T04:13:13.693" v="3819" actId="26606"/>
          <ac:spMkLst>
            <pc:docMk/>
            <pc:sldMk cId="4048718120" sldId="284"/>
            <ac:spMk id="2" creationId="{33BA18E6-DB5D-4AE0-882A-F242D476EBA0}"/>
          </ac:spMkLst>
        </pc:spChg>
        <pc:spChg chg="mod ord">
          <ac:chgData name="Dita Ciemiņa" userId="842d07ee-a8d6-400e-8aed-d6f669514726" providerId="ADAL" clId="{B36606C5-9F62-45D7-B330-BA32BBF0FFF3}" dt="2022-06-15T04:32:44.035" v="4532" actId="5793"/>
          <ac:spMkLst>
            <pc:docMk/>
            <pc:sldMk cId="4048718120" sldId="284"/>
            <ac:spMk id="3" creationId="{29BDFBCB-2BCE-4ADE-BEA2-516B0FEB0C25}"/>
          </ac:spMkLst>
        </pc:spChg>
        <pc:spChg chg="mod ord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4" creationId="{D479BE46-3914-4A37-A0EF-EACFB4B43CCA}"/>
          </ac:spMkLst>
        </pc:spChg>
        <pc:spChg chg="add del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7" creationId="{CFE45BF0-46DB-408C-B5F7-7B11716805D4}"/>
          </ac:spMkLst>
        </pc:spChg>
        <pc:spChg chg="add del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9" creationId="{827B839B-9ADE-406B-8590-F1CAEDED45A1}"/>
          </ac:spMkLst>
        </pc:spChg>
        <pc:spChg chg="add del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10" creationId="{2AEBC8F2-97B1-41B4-93F1-2D289E197FBA}"/>
          </ac:spMkLst>
        </pc:spChg>
        <pc:spChg chg="add del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12" creationId="{472E3A19-F5D5-48FC-BB9C-48C2F68F598B}"/>
          </ac:spMkLst>
        </pc:spChg>
        <pc:spChg chg="add del">
          <ac:chgData name="Dita Ciemiņa" userId="842d07ee-a8d6-400e-8aed-d6f669514726" providerId="ADAL" clId="{B36606C5-9F62-45D7-B330-BA32BBF0FFF3}" dt="2022-06-14T15:00:11.350" v="3079" actId="26606"/>
          <ac:spMkLst>
            <pc:docMk/>
            <pc:sldMk cId="4048718120" sldId="284"/>
            <ac:spMk id="13" creationId="{F13C74B1-5B17-4795-BED0-7140497B445A}"/>
          </ac:spMkLst>
        </pc:spChg>
        <pc:spChg chg="add del">
          <ac:chgData name="Dita Ciemiņa" userId="842d07ee-a8d6-400e-8aed-d6f669514726" providerId="ADAL" clId="{B36606C5-9F62-45D7-B330-BA32BBF0FFF3}" dt="2022-06-14T15:00:11.350" v="3079" actId="26606"/>
          <ac:spMkLst>
            <pc:docMk/>
            <pc:sldMk cId="4048718120" sldId="284"/>
            <ac:spMk id="15" creationId="{D4974D33-8DC5-464E-8C6D-BE58F0669C17}"/>
          </ac:spMkLst>
        </pc:spChg>
        <pc:spChg chg="add del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17" creationId="{7A62E32F-BB65-43A8-8EB5-92346890E549}"/>
          </ac:spMkLst>
        </pc:spChg>
        <pc:spChg chg="add del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19" creationId="{14E91B64-9FCC-451E-AFB4-A827D6329367}"/>
          </ac:spMkLst>
        </pc:spChg>
        <pc:spChg chg="add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24" creationId="{827B839B-9ADE-406B-8590-F1CAEDED45A1}"/>
          </ac:spMkLst>
        </pc:spChg>
        <pc:spChg chg="add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26" creationId="{CFE45BF0-46DB-408C-B5F7-7B11716805D4}"/>
          </ac:spMkLst>
        </pc:spChg>
        <pc:spChg chg="add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28" creationId="{2AEBC8F2-97B1-41B4-93F1-2D289E197FBA}"/>
          </ac:spMkLst>
        </pc:spChg>
        <pc:spChg chg="add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30" creationId="{472E3A19-F5D5-48FC-BB9C-48C2F68F598B}"/>
          </ac:spMkLst>
        </pc:spChg>
        <pc:spChg chg="add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32" creationId="{7A62E32F-BB65-43A8-8EB5-92346890E549}"/>
          </ac:spMkLst>
        </pc:spChg>
        <pc:spChg chg="add">
          <ac:chgData name="Dita Ciemiņa" userId="842d07ee-a8d6-400e-8aed-d6f669514726" providerId="ADAL" clId="{B36606C5-9F62-45D7-B330-BA32BBF0FFF3}" dt="2022-06-15T04:18:15.020" v="4057" actId="26606"/>
          <ac:spMkLst>
            <pc:docMk/>
            <pc:sldMk cId="4048718120" sldId="284"/>
            <ac:spMk id="34" creationId="{14E91B64-9FCC-451E-AFB4-A827D6329367}"/>
          </ac:spMkLst>
        </pc:spChg>
        <pc:picChg chg="add del mod">
          <ac:chgData name="Dita Ciemiņa" userId="842d07ee-a8d6-400e-8aed-d6f669514726" providerId="ADAL" clId="{B36606C5-9F62-45D7-B330-BA32BBF0FFF3}" dt="2022-06-14T14:56:51.616" v="2762" actId="478"/>
          <ac:picMkLst>
            <pc:docMk/>
            <pc:sldMk cId="4048718120" sldId="284"/>
            <ac:picMk id="6" creationId="{BC49F334-CA36-C32D-ADD7-8099CE3E518C}"/>
          </ac:picMkLst>
        </pc:picChg>
        <pc:picChg chg="add del mod">
          <ac:chgData name="Dita Ciemiņa" userId="842d07ee-a8d6-400e-8aed-d6f669514726" providerId="ADAL" clId="{B36606C5-9F62-45D7-B330-BA32BBF0FFF3}" dt="2022-06-15T03:58:22.538" v="3084" actId="478"/>
          <ac:picMkLst>
            <pc:docMk/>
            <pc:sldMk cId="4048718120" sldId="284"/>
            <ac:picMk id="8" creationId="{DFEACDE3-1542-F0B8-5C0A-DC358FDF211B}"/>
          </ac:picMkLst>
        </pc:picChg>
        <pc:picChg chg="del">
          <ac:chgData name="Dita Ciemiņa" userId="842d07ee-a8d6-400e-8aed-d6f669514726" providerId="ADAL" clId="{B36606C5-9F62-45D7-B330-BA32BBF0FFF3}" dt="2022-06-14T14:56:25.139" v="2756" actId="478"/>
          <ac:picMkLst>
            <pc:docMk/>
            <pc:sldMk cId="4048718120" sldId="284"/>
            <ac:picMk id="11" creationId="{1CBF13E8-C537-4A2C-9D50-57520A33688F}"/>
          </ac:picMkLst>
        </pc:picChg>
      </pc:sldChg>
      <pc:sldChg chg="addSp delSp modSp new mod setBg">
        <pc:chgData name="Dita Ciemiņa" userId="842d07ee-a8d6-400e-8aed-d6f669514726" providerId="ADAL" clId="{B36606C5-9F62-45D7-B330-BA32BBF0FFF3}" dt="2022-06-15T04:15:06.510" v="3847" actId="123"/>
        <pc:sldMkLst>
          <pc:docMk/>
          <pc:sldMk cId="103297985" sldId="285"/>
        </pc:sldMkLst>
        <pc:spChg chg="mod ord">
          <ac:chgData name="Dita Ciemiņa" userId="842d07ee-a8d6-400e-8aed-d6f669514726" providerId="ADAL" clId="{B36606C5-9F62-45D7-B330-BA32BBF0FFF3}" dt="2022-06-15T04:10:11.369" v="3806" actId="26606"/>
          <ac:spMkLst>
            <pc:docMk/>
            <pc:sldMk cId="103297985" sldId="285"/>
            <ac:spMk id="2" creationId="{71AAD4BA-3DB9-F01B-221D-BBD02CEAFBFD}"/>
          </ac:spMkLst>
        </pc:spChg>
        <pc:spChg chg="del">
          <ac:chgData name="Dita Ciemiņa" userId="842d07ee-a8d6-400e-8aed-d6f669514726" providerId="ADAL" clId="{B36606C5-9F62-45D7-B330-BA32BBF0FFF3}" dt="2022-06-15T04:03:01.878" v="3115" actId="931"/>
          <ac:spMkLst>
            <pc:docMk/>
            <pc:sldMk cId="103297985" sldId="285"/>
            <ac:spMk id="3" creationId="{482B5062-5855-7335-98CC-E1F6A5437FC2}"/>
          </ac:spMkLst>
        </pc:spChg>
        <pc:spChg chg="mod ord">
          <ac:chgData name="Dita Ciemiņa" userId="842d07ee-a8d6-400e-8aed-d6f669514726" providerId="ADAL" clId="{B36606C5-9F62-45D7-B330-BA32BBF0FFF3}" dt="2022-06-15T04:15:06.510" v="3847" actId="123"/>
          <ac:spMkLst>
            <pc:docMk/>
            <pc:sldMk cId="103297985" sldId="285"/>
            <ac:spMk id="4" creationId="{70084D8C-4BD7-1D0D-5289-031FA3EC69D9}"/>
          </ac:spMkLst>
        </pc:spChg>
        <pc:spChg chg="mod ord">
          <ac:chgData name="Dita Ciemiņa" userId="842d07ee-a8d6-400e-8aed-d6f669514726" providerId="ADAL" clId="{B36606C5-9F62-45D7-B330-BA32BBF0FFF3}" dt="2022-06-15T04:10:11.369" v="3806" actId="26606"/>
          <ac:spMkLst>
            <pc:docMk/>
            <pc:sldMk cId="103297985" sldId="285"/>
            <ac:spMk id="5" creationId="{1919C31B-DDEE-93CC-4D2C-E4144F6A3D38}"/>
          </ac:spMkLst>
        </pc:spChg>
        <pc:spChg chg="add del">
          <ac:chgData name="Dita Ciemiņa" userId="842d07ee-a8d6-400e-8aed-d6f669514726" providerId="ADAL" clId="{B36606C5-9F62-45D7-B330-BA32BBF0FFF3}" dt="2022-06-15T04:10:11.369" v="3806" actId="26606"/>
          <ac:spMkLst>
            <pc:docMk/>
            <pc:sldMk cId="103297985" sldId="285"/>
            <ac:spMk id="9" creationId="{2B566528-1B12-4246-9431-5C2D7D081168}"/>
          </ac:spMkLst>
        </pc:spChg>
        <pc:spChg chg="add del">
          <ac:chgData name="Dita Ciemiņa" userId="842d07ee-a8d6-400e-8aed-d6f669514726" providerId="ADAL" clId="{B36606C5-9F62-45D7-B330-BA32BBF0FFF3}" dt="2022-06-15T04:06:29.918" v="3673" actId="26606"/>
          <ac:spMkLst>
            <pc:docMk/>
            <pc:sldMk cId="103297985" sldId="285"/>
            <ac:spMk id="12" creationId="{F13C74B1-5B17-4795-BED0-7140497B445A}"/>
          </ac:spMkLst>
        </pc:spChg>
        <pc:spChg chg="add del">
          <ac:chgData name="Dita Ciemiņa" userId="842d07ee-a8d6-400e-8aed-d6f669514726" providerId="ADAL" clId="{B36606C5-9F62-45D7-B330-BA32BBF0FFF3}" dt="2022-06-15T04:06:29.918" v="3673" actId="26606"/>
          <ac:spMkLst>
            <pc:docMk/>
            <pc:sldMk cId="103297985" sldId="285"/>
            <ac:spMk id="14" creationId="{D4974D33-8DC5-464E-8C6D-BE58F0669C17}"/>
          </ac:spMkLst>
        </pc:spChg>
        <pc:spChg chg="add del">
          <ac:chgData name="Dita Ciemiņa" userId="842d07ee-a8d6-400e-8aed-d6f669514726" providerId="ADAL" clId="{B36606C5-9F62-45D7-B330-BA32BBF0FFF3}" dt="2022-06-15T04:09:57.948" v="3801" actId="26606"/>
          <ac:spMkLst>
            <pc:docMk/>
            <pc:sldMk cId="103297985" sldId="285"/>
            <ac:spMk id="25" creationId="{2B566528-1B12-4246-9431-5C2D7D081168}"/>
          </ac:spMkLst>
        </pc:spChg>
        <pc:spChg chg="add del">
          <ac:chgData name="Dita Ciemiņa" userId="842d07ee-a8d6-400e-8aed-d6f669514726" providerId="ADAL" clId="{B36606C5-9F62-45D7-B330-BA32BBF0FFF3}" dt="2022-06-15T04:10:11.362" v="3805" actId="26606"/>
          <ac:spMkLst>
            <pc:docMk/>
            <pc:sldMk cId="103297985" sldId="285"/>
            <ac:spMk id="29" creationId="{A580F890-B085-4E95-96AA-55AEBEC5CE6E}"/>
          </ac:spMkLst>
        </pc:spChg>
        <pc:spChg chg="add del">
          <ac:chgData name="Dita Ciemiņa" userId="842d07ee-a8d6-400e-8aed-d6f669514726" providerId="ADAL" clId="{B36606C5-9F62-45D7-B330-BA32BBF0FFF3}" dt="2022-06-15T04:10:11.362" v="3805" actId="26606"/>
          <ac:spMkLst>
            <pc:docMk/>
            <pc:sldMk cId="103297985" sldId="285"/>
            <ac:spMk id="33" creationId="{1E547BA6-BAE0-43BB-A7CA-60F69CE252F0}"/>
          </ac:spMkLst>
        </pc:spChg>
        <pc:spChg chg="add del">
          <ac:chgData name="Dita Ciemiņa" userId="842d07ee-a8d6-400e-8aed-d6f669514726" providerId="ADAL" clId="{B36606C5-9F62-45D7-B330-BA32BBF0FFF3}" dt="2022-06-15T04:10:06.354" v="3803" actId="26606"/>
          <ac:spMkLst>
            <pc:docMk/>
            <pc:sldMk cId="103297985" sldId="285"/>
            <ac:spMk id="35" creationId="{2B566528-1B12-4246-9431-5C2D7D081168}"/>
          </ac:spMkLst>
        </pc:spChg>
        <pc:spChg chg="add del">
          <ac:chgData name="Dita Ciemiņa" userId="842d07ee-a8d6-400e-8aed-d6f669514726" providerId="ADAL" clId="{B36606C5-9F62-45D7-B330-BA32BBF0FFF3}" dt="2022-06-15T04:10:06.354" v="3803" actId="26606"/>
          <ac:spMkLst>
            <pc:docMk/>
            <pc:sldMk cId="103297985" sldId="285"/>
            <ac:spMk id="39" creationId="{D3F51FEB-38FB-4F6C-9F7B-2F2AFAB65463}"/>
          </ac:spMkLst>
        </pc:spChg>
        <pc:spChg chg="add del">
          <ac:chgData name="Dita Ciemiņa" userId="842d07ee-a8d6-400e-8aed-d6f669514726" providerId="ADAL" clId="{B36606C5-9F62-45D7-B330-BA32BBF0FFF3}" dt="2022-06-15T04:10:06.354" v="3803" actId="26606"/>
          <ac:spMkLst>
            <pc:docMk/>
            <pc:sldMk cId="103297985" sldId="285"/>
            <ac:spMk id="40" creationId="{1E547BA6-BAE0-43BB-A7CA-60F69CE252F0}"/>
          </ac:spMkLst>
        </pc:spChg>
        <pc:spChg chg="add del">
          <ac:chgData name="Dita Ciemiņa" userId="842d07ee-a8d6-400e-8aed-d6f669514726" providerId="ADAL" clId="{B36606C5-9F62-45D7-B330-BA32BBF0FFF3}" dt="2022-06-15T04:10:11.362" v="3805" actId="26606"/>
          <ac:spMkLst>
            <pc:docMk/>
            <pc:sldMk cId="103297985" sldId="285"/>
            <ac:spMk id="42" creationId="{2B566528-1B12-4246-9431-5C2D7D081168}"/>
          </ac:spMkLst>
        </pc:spChg>
        <pc:spChg chg="add del">
          <ac:chgData name="Dita Ciemiņa" userId="842d07ee-a8d6-400e-8aed-d6f669514726" providerId="ADAL" clId="{B36606C5-9F62-45D7-B330-BA32BBF0FFF3}" dt="2022-06-15T04:10:11.362" v="3805" actId="26606"/>
          <ac:spMkLst>
            <pc:docMk/>
            <pc:sldMk cId="103297985" sldId="285"/>
            <ac:spMk id="43" creationId="{2E80C965-DB6D-4F81-9E9E-B027384D0BD6}"/>
          </ac:spMkLst>
        </pc:spChg>
        <pc:spChg chg="add del">
          <ac:chgData name="Dita Ciemiņa" userId="842d07ee-a8d6-400e-8aed-d6f669514726" providerId="ADAL" clId="{B36606C5-9F62-45D7-B330-BA32BBF0FFF3}" dt="2022-06-15T04:10:11.362" v="3805" actId="26606"/>
          <ac:spMkLst>
            <pc:docMk/>
            <pc:sldMk cId="103297985" sldId="285"/>
            <ac:spMk id="44" creationId="{D3F51FEB-38FB-4F6C-9F7B-2F2AFAB65463}"/>
          </ac:spMkLst>
        </pc:spChg>
        <pc:spChg chg="add">
          <ac:chgData name="Dita Ciemiņa" userId="842d07ee-a8d6-400e-8aed-d6f669514726" providerId="ADAL" clId="{B36606C5-9F62-45D7-B330-BA32BBF0FFF3}" dt="2022-06-15T04:10:11.369" v="3806" actId="26606"/>
          <ac:spMkLst>
            <pc:docMk/>
            <pc:sldMk cId="103297985" sldId="285"/>
            <ac:spMk id="46" creationId="{DD38EE57-B708-47C9-A4A4-E25F09FAB029}"/>
          </ac:spMkLst>
        </pc:spChg>
        <pc:grpChg chg="add del">
          <ac:chgData name="Dita Ciemiņa" userId="842d07ee-a8d6-400e-8aed-d6f669514726" providerId="ADAL" clId="{B36606C5-9F62-45D7-B330-BA32BBF0FFF3}" dt="2022-06-15T04:10:11.369" v="3806" actId="26606"/>
          <ac:grpSpMkLst>
            <pc:docMk/>
            <pc:sldMk cId="103297985" sldId="285"/>
            <ac:grpSpMk id="10" creationId="{828A5161-06F1-46CF-8AD7-844680A59E13}"/>
          </ac:grpSpMkLst>
        </pc:grpChg>
        <pc:grpChg chg="add del">
          <ac:chgData name="Dita Ciemiņa" userId="842d07ee-a8d6-400e-8aed-d6f669514726" providerId="ADAL" clId="{B36606C5-9F62-45D7-B330-BA32BBF0FFF3}" dt="2022-06-15T04:10:11.369" v="3806" actId="26606"/>
          <ac:grpSpMkLst>
            <pc:docMk/>
            <pc:sldMk cId="103297985" sldId="285"/>
            <ac:grpSpMk id="18" creationId="{5995D10D-E9C9-47DB-AE7E-801FEF38F5C9}"/>
          </ac:grpSpMkLst>
        </pc:grpChg>
        <pc:grpChg chg="add del">
          <ac:chgData name="Dita Ciemiņa" userId="842d07ee-a8d6-400e-8aed-d6f669514726" providerId="ADAL" clId="{B36606C5-9F62-45D7-B330-BA32BBF0FFF3}" dt="2022-06-15T04:09:57.948" v="3801" actId="26606"/>
          <ac:grpSpMkLst>
            <pc:docMk/>
            <pc:sldMk cId="103297985" sldId="285"/>
            <ac:grpSpMk id="27" creationId="{828A5161-06F1-46CF-8AD7-844680A59E13}"/>
          </ac:grpSpMkLst>
        </pc:grpChg>
        <pc:grpChg chg="add del">
          <ac:chgData name="Dita Ciemiņa" userId="842d07ee-a8d6-400e-8aed-d6f669514726" providerId="ADAL" clId="{B36606C5-9F62-45D7-B330-BA32BBF0FFF3}" dt="2022-06-15T04:09:57.948" v="3801" actId="26606"/>
          <ac:grpSpMkLst>
            <pc:docMk/>
            <pc:sldMk cId="103297985" sldId="285"/>
            <ac:grpSpMk id="31" creationId="{5995D10D-E9C9-47DB-AE7E-801FEF38F5C9}"/>
          </ac:grpSpMkLst>
        </pc:grpChg>
        <pc:grpChg chg="add del">
          <ac:chgData name="Dita Ciemiņa" userId="842d07ee-a8d6-400e-8aed-d6f669514726" providerId="ADAL" clId="{B36606C5-9F62-45D7-B330-BA32BBF0FFF3}" dt="2022-06-15T04:10:06.354" v="3803" actId="26606"/>
          <ac:grpSpMkLst>
            <pc:docMk/>
            <pc:sldMk cId="103297985" sldId="285"/>
            <ac:grpSpMk id="36" creationId="{07EAA094-9CF6-4695-958A-33D9BCAA9474}"/>
          </ac:grpSpMkLst>
        </pc:grpChg>
        <pc:grpChg chg="add">
          <ac:chgData name="Dita Ciemiņa" userId="842d07ee-a8d6-400e-8aed-d6f669514726" providerId="ADAL" clId="{B36606C5-9F62-45D7-B330-BA32BBF0FFF3}" dt="2022-06-15T04:10:11.369" v="3806" actId="26606"/>
          <ac:grpSpMkLst>
            <pc:docMk/>
            <pc:sldMk cId="103297985" sldId="285"/>
            <ac:grpSpMk id="47" creationId="{57A28182-58A5-4DBB-8F64-BD944BCA8154}"/>
          </ac:grpSpMkLst>
        </pc:grpChg>
        <pc:picChg chg="add mod ord">
          <ac:chgData name="Dita Ciemiņa" userId="842d07ee-a8d6-400e-8aed-d6f669514726" providerId="ADAL" clId="{B36606C5-9F62-45D7-B330-BA32BBF0FFF3}" dt="2022-06-15T04:10:11.369" v="3806" actId="26606"/>
          <ac:picMkLst>
            <pc:docMk/>
            <pc:sldMk cId="103297985" sldId="285"/>
            <ac:picMk id="7" creationId="{1948D318-9413-E89D-CD27-2A16DF3BB134}"/>
          </ac:picMkLst>
        </pc:picChg>
      </pc:sldChg>
      <pc:sldChg chg="new del">
        <pc:chgData name="Dita Ciemiņa" userId="842d07ee-a8d6-400e-8aed-d6f669514726" providerId="ADAL" clId="{B36606C5-9F62-45D7-B330-BA32BBF0FFF3}" dt="2022-06-15T04:15:39.780" v="3851" actId="47"/>
        <pc:sldMkLst>
          <pc:docMk/>
          <pc:sldMk cId="52303503" sldId="286"/>
        </pc:sldMkLst>
      </pc:sldChg>
      <pc:sldChg chg="addSp delSp modSp new mod setBg">
        <pc:chgData name="Dita Ciemiņa" userId="842d07ee-a8d6-400e-8aed-d6f669514726" providerId="ADAL" clId="{B36606C5-9F62-45D7-B330-BA32BBF0FFF3}" dt="2022-06-15T05:52:19.247" v="9543" actId="255"/>
        <pc:sldMkLst>
          <pc:docMk/>
          <pc:sldMk cId="185682280" sldId="286"/>
        </pc:sldMkLst>
        <pc:spChg chg="mod ord">
          <ac:chgData name="Dita Ciemiņa" userId="842d07ee-a8d6-400e-8aed-d6f669514726" providerId="ADAL" clId="{B36606C5-9F62-45D7-B330-BA32BBF0FFF3}" dt="2022-06-15T04:18:07.764" v="4056" actId="26606"/>
          <ac:spMkLst>
            <pc:docMk/>
            <pc:sldMk cId="185682280" sldId="286"/>
            <ac:spMk id="2" creationId="{602C8B16-F3BA-9B0D-7313-B4EBD5BA585A}"/>
          </ac:spMkLst>
        </pc:spChg>
        <pc:spChg chg="del">
          <ac:chgData name="Dita Ciemiņa" userId="842d07ee-a8d6-400e-8aed-d6f669514726" providerId="ADAL" clId="{B36606C5-9F62-45D7-B330-BA32BBF0FFF3}" dt="2022-06-15T04:17:00.910" v="4050" actId="26606"/>
          <ac:spMkLst>
            <pc:docMk/>
            <pc:sldMk cId="185682280" sldId="286"/>
            <ac:spMk id="3" creationId="{44AC86C5-305B-B598-C7C8-B2CD86917231}"/>
          </ac:spMkLst>
        </pc:spChg>
        <pc:spChg chg="mod ord">
          <ac:chgData name="Dita Ciemiņa" userId="842d07ee-a8d6-400e-8aed-d6f669514726" providerId="ADAL" clId="{B36606C5-9F62-45D7-B330-BA32BBF0FFF3}" dt="2022-06-15T05:52:19.247" v="9543" actId="255"/>
          <ac:spMkLst>
            <pc:docMk/>
            <pc:sldMk cId="185682280" sldId="286"/>
            <ac:spMk id="4" creationId="{54EC8FE9-F05F-20E7-7D77-BE08954197CD}"/>
          </ac:spMkLst>
        </pc:spChg>
        <pc:spChg chg="mod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5" creationId="{218E7D5C-EBB2-3036-EF6C-C93562BC8C82}"/>
          </ac:spMkLst>
        </pc:spChg>
        <pc:spChg chg="add del">
          <ac:chgData name="Dita Ciemiņa" userId="842d07ee-a8d6-400e-8aed-d6f669514726" providerId="ADAL" clId="{B36606C5-9F62-45D7-B330-BA32BBF0FFF3}" dt="2022-06-15T04:18:07.764" v="4056" actId="26606"/>
          <ac:spMkLst>
            <pc:docMk/>
            <pc:sldMk cId="185682280" sldId="286"/>
            <ac:spMk id="10" creationId="{777A147A-9ED8-46B4-8660-1B3C2AA880B5}"/>
          </ac:spMkLst>
        </pc:spChg>
        <pc:spChg chg="add del">
          <ac:chgData name="Dita Ciemiņa" userId="842d07ee-a8d6-400e-8aed-d6f669514726" providerId="ADAL" clId="{B36606C5-9F62-45D7-B330-BA32BBF0FFF3}" dt="2022-06-15T04:18:07.764" v="4056" actId="26606"/>
          <ac:spMkLst>
            <pc:docMk/>
            <pc:sldMk cId="185682280" sldId="286"/>
            <ac:spMk id="12" creationId="{5D6C15A0-C087-4593-8414-2B4EC1CDC3DE}"/>
          </ac:spMkLst>
        </pc:spChg>
        <pc:spChg chg="add del">
          <ac:chgData name="Dita Ciemiņa" userId="842d07ee-a8d6-400e-8aed-d6f669514726" providerId="ADAL" clId="{B36606C5-9F62-45D7-B330-BA32BBF0FFF3}" dt="2022-06-15T04:18:07.758" v="4055" actId="26606"/>
          <ac:spMkLst>
            <pc:docMk/>
            <pc:sldMk cId="185682280" sldId="286"/>
            <ac:spMk id="17" creationId="{081EA652-8C6A-4E69-BEB9-170809474553}"/>
          </ac:spMkLst>
        </pc:spChg>
        <pc:spChg chg="add del">
          <ac:chgData name="Dita Ciemiņa" userId="842d07ee-a8d6-400e-8aed-d6f669514726" providerId="ADAL" clId="{B36606C5-9F62-45D7-B330-BA32BBF0FFF3}" dt="2022-06-15T04:18:07.758" v="4055" actId="26606"/>
          <ac:spMkLst>
            <pc:docMk/>
            <pc:sldMk cId="185682280" sldId="286"/>
            <ac:spMk id="19" creationId="{5298780A-33B9-4EA2-8F67-DE68AD62841B}"/>
          </ac:spMkLst>
        </pc:spChg>
        <pc:spChg chg="add del">
          <ac:chgData name="Dita Ciemiņa" userId="842d07ee-a8d6-400e-8aed-d6f669514726" providerId="ADAL" clId="{B36606C5-9F62-45D7-B330-BA32BBF0FFF3}" dt="2022-06-15T04:18:07.758" v="4055" actId="26606"/>
          <ac:spMkLst>
            <pc:docMk/>
            <pc:sldMk cId="185682280" sldId="286"/>
            <ac:spMk id="21" creationId="{7F488E8B-4E1E-4402-8935-D4E6C02615C7}"/>
          </ac:spMkLst>
        </pc:spChg>
        <pc:spChg chg="add del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25" creationId="{6A1473A6-3F22-483E-8A30-80B9D2B14592}"/>
          </ac:spMkLst>
        </pc:spChg>
        <pc:spChg chg="add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32" creationId="{827B839B-9ADE-406B-8590-F1CAEDED45A1}"/>
          </ac:spMkLst>
        </pc:spChg>
        <pc:spChg chg="add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34" creationId="{CFE45BF0-46DB-408C-B5F7-7B11716805D4}"/>
          </ac:spMkLst>
        </pc:spChg>
        <pc:spChg chg="add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36" creationId="{2AEBC8F2-97B1-41B4-93F1-2D289E197FBA}"/>
          </ac:spMkLst>
        </pc:spChg>
        <pc:spChg chg="add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38" creationId="{472E3A19-F5D5-48FC-BB9C-48C2F68F598B}"/>
          </ac:spMkLst>
        </pc:spChg>
        <pc:spChg chg="add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40" creationId="{7A62E32F-BB65-43A8-8EB5-92346890E549}"/>
          </ac:spMkLst>
        </pc:spChg>
        <pc:spChg chg="add">
          <ac:chgData name="Dita Ciemiņa" userId="842d07ee-a8d6-400e-8aed-d6f669514726" providerId="ADAL" clId="{B36606C5-9F62-45D7-B330-BA32BBF0FFF3}" dt="2022-06-15T04:18:42.545" v="4061" actId="26606"/>
          <ac:spMkLst>
            <pc:docMk/>
            <pc:sldMk cId="185682280" sldId="286"/>
            <ac:spMk id="42" creationId="{14E91B64-9FCC-451E-AFB4-A827D6329367}"/>
          </ac:spMkLst>
        </pc:spChg>
        <pc:grpChg chg="add del">
          <ac:chgData name="Dita Ciemiņa" userId="842d07ee-a8d6-400e-8aed-d6f669514726" providerId="ADAL" clId="{B36606C5-9F62-45D7-B330-BA32BBF0FFF3}" dt="2022-06-15T04:18:42.545" v="4061" actId="26606"/>
          <ac:grpSpMkLst>
            <pc:docMk/>
            <pc:sldMk cId="185682280" sldId="286"/>
            <ac:grpSpMk id="26" creationId="{AA1375E3-3E53-4D75-BAB7-E5929BFCB25F}"/>
          </ac:grpSpMkLst>
        </pc:grpChg>
        <pc:cxnChg chg="add del">
          <ac:chgData name="Dita Ciemiņa" userId="842d07ee-a8d6-400e-8aed-d6f669514726" providerId="ADAL" clId="{B36606C5-9F62-45D7-B330-BA32BBF0FFF3}" dt="2022-06-15T04:18:07.758" v="4055" actId="26606"/>
          <ac:cxnSpMkLst>
            <pc:docMk/>
            <pc:sldMk cId="185682280" sldId="286"/>
            <ac:cxnSpMk id="23" creationId="{23AAC9B5-8015-485C-ACF9-A750390E9A56}"/>
          </ac:cxnSpMkLst>
        </pc:cxnChg>
      </pc:sldChg>
      <pc:sldChg chg="delSp add del setBg delDesignElem">
        <pc:chgData name="Dita Ciemiņa" userId="842d07ee-a8d6-400e-8aed-d6f669514726" providerId="ADAL" clId="{B36606C5-9F62-45D7-B330-BA32BBF0FFF3}" dt="2022-06-15T04:15:49.087" v="3855" actId="47"/>
        <pc:sldMkLst>
          <pc:docMk/>
          <pc:sldMk cId="1103141163" sldId="287"/>
        </pc:sldMkLst>
        <pc:spChg chg="del">
          <ac:chgData name="Dita Ciemiņa" userId="842d07ee-a8d6-400e-8aed-d6f669514726" providerId="ADAL" clId="{B36606C5-9F62-45D7-B330-BA32BBF0FFF3}" dt="2022-06-15T04:15:37.258" v="3850"/>
          <ac:spMkLst>
            <pc:docMk/>
            <pc:sldMk cId="1103141163" sldId="287"/>
            <ac:spMk id="7" creationId="{CFE45BF0-46DB-408C-B5F7-7B11716805D4}"/>
          </ac:spMkLst>
        </pc:spChg>
        <pc:spChg chg="del">
          <ac:chgData name="Dita Ciemiņa" userId="842d07ee-a8d6-400e-8aed-d6f669514726" providerId="ADAL" clId="{B36606C5-9F62-45D7-B330-BA32BBF0FFF3}" dt="2022-06-15T04:15:37.258" v="3850"/>
          <ac:spMkLst>
            <pc:docMk/>
            <pc:sldMk cId="1103141163" sldId="287"/>
            <ac:spMk id="9" creationId="{827B839B-9ADE-406B-8590-F1CAEDED45A1}"/>
          </ac:spMkLst>
        </pc:spChg>
        <pc:spChg chg="del">
          <ac:chgData name="Dita Ciemiņa" userId="842d07ee-a8d6-400e-8aed-d6f669514726" providerId="ADAL" clId="{B36606C5-9F62-45D7-B330-BA32BBF0FFF3}" dt="2022-06-15T04:15:37.258" v="3850"/>
          <ac:spMkLst>
            <pc:docMk/>
            <pc:sldMk cId="1103141163" sldId="287"/>
            <ac:spMk id="10" creationId="{2AEBC8F2-97B1-41B4-93F1-2D289E197FBA}"/>
          </ac:spMkLst>
        </pc:spChg>
        <pc:spChg chg="del">
          <ac:chgData name="Dita Ciemiņa" userId="842d07ee-a8d6-400e-8aed-d6f669514726" providerId="ADAL" clId="{B36606C5-9F62-45D7-B330-BA32BBF0FFF3}" dt="2022-06-15T04:15:37.258" v="3850"/>
          <ac:spMkLst>
            <pc:docMk/>
            <pc:sldMk cId="1103141163" sldId="287"/>
            <ac:spMk id="12" creationId="{472E3A19-F5D5-48FC-BB9C-48C2F68F598B}"/>
          </ac:spMkLst>
        </pc:spChg>
        <pc:spChg chg="del">
          <ac:chgData name="Dita Ciemiņa" userId="842d07ee-a8d6-400e-8aed-d6f669514726" providerId="ADAL" clId="{B36606C5-9F62-45D7-B330-BA32BBF0FFF3}" dt="2022-06-15T04:15:37.258" v="3850"/>
          <ac:spMkLst>
            <pc:docMk/>
            <pc:sldMk cId="1103141163" sldId="287"/>
            <ac:spMk id="17" creationId="{7A62E32F-BB65-43A8-8EB5-92346890E549}"/>
          </ac:spMkLst>
        </pc:spChg>
        <pc:spChg chg="del">
          <ac:chgData name="Dita Ciemiņa" userId="842d07ee-a8d6-400e-8aed-d6f669514726" providerId="ADAL" clId="{B36606C5-9F62-45D7-B330-BA32BBF0FFF3}" dt="2022-06-15T04:15:37.258" v="3850"/>
          <ac:spMkLst>
            <pc:docMk/>
            <pc:sldMk cId="1103141163" sldId="287"/>
            <ac:spMk id="19" creationId="{14E91B64-9FCC-451E-AFB4-A827D6329367}"/>
          </ac:spMkLst>
        </pc:spChg>
      </pc:sldChg>
      <pc:sldChg chg="addSp delSp add del mod setBg delDesignElem">
        <pc:chgData name="Dita Ciemiņa" userId="842d07ee-a8d6-400e-8aed-d6f669514726" providerId="ADAL" clId="{B36606C5-9F62-45D7-B330-BA32BBF0FFF3}" dt="2022-06-15T04:18:45.385" v="4062" actId="47"/>
        <pc:sldMkLst>
          <pc:docMk/>
          <pc:sldMk cId="1259422467" sldId="287"/>
        </pc:sldMkLst>
        <pc:spChg chg="add">
          <ac:chgData name="Dita Ciemiņa" userId="842d07ee-a8d6-400e-8aed-d6f669514726" providerId="ADAL" clId="{B36606C5-9F62-45D7-B330-BA32BBF0FFF3}" dt="2022-06-15T04:18:31.332" v="4060" actId="26606"/>
          <ac:spMkLst>
            <pc:docMk/>
            <pc:sldMk cId="1259422467" sldId="287"/>
            <ac:spMk id="9" creationId="{827B839B-9ADE-406B-8590-F1CAEDED45A1}"/>
          </ac:spMkLst>
        </pc:spChg>
        <pc:spChg chg="add">
          <ac:chgData name="Dita Ciemiņa" userId="842d07ee-a8d6-400e-8aed-d6f669514726" providerId="ADAL" clId="{B36606C5-9F62-45D7-B330-BA32BBF0FFF3}" dt="2022-06-15T04:18:31.332" v="4060" actId="26606"/>
          <ac:spMkLst>
            <pc:docMk/>
            <pc:sldMk cId="1259422467" sldId="287"/>
            <ac:spMk id="11" creationId="{CFE45BF0-46DB-408C-B5F7-7B11716805D4}"/>
          </ac:spMkLst>
        </pc:spChg>
        <pc:spChg chg="add">
          <ac:chgData name="Dita Ciemiņa" userId="842d07ee-a8d6-400e-8aed-d6f669514726" providerId="ADAL" clId="{B36606C5-9F62-45D7-B330-BA32BBF0FFF3}" dt="2022-06-15T04:18:31.332" v="4060" actId="26606"/>
          <ac:spMkLst>
            <pc:docMk/>
            <pc:sldMk cId="1259422467" sldId="287"/>
            <ac:spMk id="13" creationId="{2AEBC8F2-97B1-41B4-93F1-2D289E197FBA}"/>
          </ac:spMkLst>
        </pc:spChg>
        <pc:spChg chg="add">
          <ac:chgData name="Dita Ciemiņa" userId="842d07ee-a8d6-400e-8aed-d6f669514726" providerId="ADAL" clId="{B36606C5-9F62-45D7-B330-BA32BBF0FFF3}" dt="2022-06-15T04:18:31.332" v="4060" actId="26606"/>
          <ac:spMkLst>
            <pc:docMk/>
            <pc:sldMk cId="1259422467" sldId="287"/>
            <ac:spMk id="15" creationId="{472E3A19-F5D5-48FC-BB9C-48C2F68F598B}"/>
          </ac:spMkLst>
        </pc:spChg>
        <pc:spChg chg="add">
          <ac:chgData name="Dita Ciemiņa" userId="842d07ee-a8d6-400e-8aed-d6f669514726" providerId="ADAL" clId="{B36606C5-9F62-45D7-B330-BA32BBF0FFF3}" dt="2022-06-15T04:18:31.332" v="4060" actId="26606"/>
          <ac:spMkLst>
            <pc:docMk/>
            <pc:sldMk cId="1259422467" sldId="287"/>
            <ac:spMk id="17" creationId="{7A62E32F-BB65-43A8-8EB5-92346890E549}"/>
          </ac:spMkLst>
        </pc:spChg>
        <pc:spChg chg="add">
          <ac:chgData name="Dita Ciemiņa" userId="842d07ee-a8d6-400e-8aed-d6f669514726" providerId="ADAL" clId="{B36606C5-9F62-45D7-B330-BA32BBF0FFF3}" dt="2022-06-15T04:18:31.332" v="4060" actId="26606"/>
          <ac:spMkLst>
            <pc:docMk/>
            <pc:sldMk cId="1259422467" sldId="287"/>
            <ac:spMk id="19" creationId="{14E91B64-9FCC-451E-AFB4-A827D6329367}"/>
          </ac:spMkLst>
        </pc:spChg>
        <pc:spChg chg="del">
          <ac:chgData name="Dita Ciemiņa" userId="842d07ee-a8d6-400e-8aed-d6f669514726" providerId="ADAL" clId="{B36606C5-9F62-45D7-B330-BA32BBF0FFF3}" dt="2022-06-15T04:18:27.054" v="4059"/>
          <ac:spMkLst>
            <pc:docMk/>
            <pc:sldMk cId="1259422467" sldId="287"/>
            <ac:spMk id="24" creationId="{827B839B-9ADE-406B-8590-F1CAEDED45A1}"/>
          </ac:spMkLst>
        </pc:spChg>
        <pc:spChg chg="del">
          <ac:chgData name="Dita Ciemiņa" userId="842d07ee-a8d6-400e-8aed-d6f669514726" providerId="ADAL" clId="{B36606C5-9F62-45D7-B330-BA32BBF0FFF3}" dt="2022-06-15T04:18:27.054" v="4059"/>
          <ac:spMkLst>
            <pc:docMk/>
            <pc:sldMk cId="1259422467" sldId="287"/>
            <ac:spMk id="26" creationId="{CFE45BF0-46DB-408C-B5F7-7B11716805D4}"/>
          </ac:spMkLst>
        </pc:spChg>
        <pc:spChg chg="del">
          <ac:chgData name="Dita Ciemiņa" userId="842d07ee-a8d6-400e-8aed-d6f669514726" providerId="ADAL" clId="{B36606C5-9F62-45D7-B330-BA32BBF0FFF3}" dt="2022-06-15T04:18:27.054" v="4059"/>
          <ac:spMkLst>
            <pc:docMk/>
            <pc:sldMk cId="1259422467" sldId="287"/>
            <ac:spMk id="28" creationId="{2AEBC8F2-97B1-41B4-93F1-2D289E197FBA}"/>
          </ac:spMkLst>
        </pc:spChg>
        <pc:spChg chg="del">
          <ac:chgData name="Dita Ciemiņa" userId="842d07ee-a8d6-400e-8aed-d6f669514726" providerId="ADAL" clId="{B36606C5-9F62-45D7-B330-BA32BBF0FFF3}" dt="2022-06-15T04:18:27.054" v="4059"/>
          <ac:spMkLst>
            <pc:docMk/>
            <pc:sldMk cId="1259422467" sldId="287"/>
            <ac:spMk id="30" creationId="{472E3A19-F5D5-48FC-BB9C-48C2F68F598B}"/>
          </ac:spMkLst>
        </pc:spChg>
        <pc:spChg chg="del">
          <ac:chgData name="Dita Ciemiņa" userId="842d07ee-a8d6-400e-8aed-d6f669514726" providerId="ADAL" clId="{B36606C5-9F62-45D7-B330-BA32BBF0FFF3}" dt="2022-06-15T04:18:27.054" v="4059"/>
          <ac:spMkLst>
            <pc:docMk/>
            <pc:sldMk cId="1259422467" sldId="287"/>
            <ac:spMk id="32" creationId="{7A62E32F-BB65-43A8-8EB5-92346890E549}"/>
          </ac:spMkLst>
        </pc:spChg>
        <pc:spChg chg="del">
          <ac:chgData name="Dita Ciemiņa" userId="842d07ee-a8d6-400e-8aed-d6f669514726" providerId="ADAL" clId="{B36606C5-9F62-45D7-B330-BA32BBF0FFF3}" dt="2022-06-15T04:18:27.054" v="4059"/>
          <ac:spMkLst>
            <pc:docMk/>
            <pc:sldMk cId="1259422467" sldId="287"/>
            <ac:spMk id="34" creationId="{14E91B64-9FCC-451E-AFB4-A827D6329367}"/>
          </ac:spMkLst>
        </pc:spChg>
      </pc:sldChg>
      <pc:sldChg chg="new del">
        <pc:chgData name="Dita Ciemiņa" userId="842d07ee-a8d6-400e-8aed-d6f669514726" providerId="ADAL" clId="{B36606C5-9F62-45D7-B330-BA32BBF0FFF3}" dt="2022-06-15T04:53:08.601" v="6233" actId="47"/>
        <pc:sldMkLst>
          <pc:docMk/>
          <pc:sldMk cId="2482070843" sldId="287"/>
        </pc:sldMkLst>
      </pc:sldChg>
      <pc:sldChg chg="delSp add del setBg delDesignElem">
        <pc:chgData name="Dita Ciemiņa" userId="842d07ee-a8d6-400e-8aed-d6f669514726" providerId="ADAL" clId="{B36606C5-9F62-45D7-B330-BA32BBF0FFF3}" dt="2022-06-15T04:15:47.346" v="3854" actId="47"/>
        <pc:sldMkLst>
          <pc:docMk/>
          <pc:sldMk cId="324858446" sldId="288"/>
        </pc:sldMkLst>
        <pc:spChg chg="del">
          <ac:chgData name="Dita Ciemiņa" userId="842d07ee-a8d6-400e-8aed-d6f669514726" providerId="ADAL" clId="{B36606C5-9F62-45D7-B330-BA32BBF0FFF3}" dt="2022-06-15T04:15:45.494" v="3853"/>
          <ac:spMkLst>
            <pc:docMk/>
            <pc:sldMk cId="324858446" sldId="288"/>
            <ac:spMk id="7" creationId="{CFE45BF0-46DB-408C-B5F7-7B11716805D4}"/>
          </ac:spMkLst>
        </pc:spChg>
        <pc:spChg chg="del">
          <ac:chgData name="Dita Ciemiņa" userId="842d07ee-a8d6-400e-8aed-d6f669514726" providerId="ADAL" clId="{B36606C5-9F62-45D7-B330-BA32BBF0FFF3}" dt="2022-06-15T04:15:45.494" v="3853"/>
          <ac:spMkLst>
            <pc:docMk/>
            <pc:sldMk cId="324858446" sldId="288"/>
            <ac:spMk id="9" creationId="{827B839B-9ADE-406B-8590-F1CAEDED45A1}"/>
          </ac:spMkLst>
        </pc:spChg>
        <pc:spChg chg="del">
          <ac:chgData name="Dita Ciemiņa" userId="842d07ee-a8d6-400e-8aed-d6f669514726" providerId="ADAL" clId="{B36606C5-9F62-45D7-B330-BA32BBF0FFF3}" dt="2022-06-15T04:15:45.494" v="3853"/>
          <ac:spMkLst>
            <pc:docMk/>
            <pc:sldMk cId="324858446" sldId="288"/>
            <ac:spMk id="10" creationId="{2AEBC8F2-97B1-41B4-93F1-2D289E197FBA}"/>
          </ac:spMkLst>
        </pc:spChg>
        <pc:spChg chg="del">
          <ac:chgData name="Dita Ciemiņa" userId="842d07ee-a8d6-400e-8aed-d6f669514726" providerId="ADAL" clId="{B36606C5-9F62-45D7-B330-BA32BBF0FFF3}" dt="2022-06-15T04:15:45.494" v="3853"/>
          <ac:spMkLst>
            <pc:docMk/>
            <pc:sldMk cId="324858446" sldId="288"/>
            <ac:spMk id="12" creationId="{472E3A19-F5D5-48FC-BB9C-48C2F68F598B}"/>
          </ac:spMkLst>
        </pc:spChg>
        <pc:spChg chg="del">
          <ac:chgData name="Dita Ciemiņa" userId="842d07ee-a8d6-400e-8aed-d6f669514726" providerId="ADAL" clId="{B36606C5-9F62-45D7-B330-BA32BBF0FFF3}" dt="2022-06-15T04:15:45.494" v="3853"/>
          <ac:spMkLst>
            <pc:docMk/>
            <pc:sldMk cId="324858446" sldId="288"/>
            <ac:spMk id="17" creationId="{7A62E32F-BB65-43A8-8EB5-92346890E549}"/>
          </ac:spMkLst>
        </pc:spChg>
        <pc:spChg chg="del">
          <ac:chgData name="Dita Ciemiņa" userId="842d07ee-a8d6-400e-8aed-d6f669514726" providerId="ADAL" clId="{B36606C5-9F62-45D7-B330-BA32BBF0FFF3}" dt="2022-06-15T04:15:45.494" v="3853"/>
          <ac:spMkLst>
            <pc:docMk/>
            <pc:sldMk cId="324858446" sldId="288"/>
            <ac:spMk id="19" creationId="{14E91B64-9FCC-451E-AFB4-A827D6329367}"/>
          </ac:spMkLst>
        </pc:spChg>
      </pc:sldChg>
      <pc:sldChg chg="addSp delSp modSp add mod setBg delDesignElem">
        <pc:chgData name="Dita Ciemiņa" userId="842d07ee-a8d6-400e-8aed-d6f669514726" providerId="ADAL" clId="{B36606C5-9F62-45D7-B330-BA32BBF0FFF3}" dt="2022-06-15T04:36:42.982" v="4604" actId="255"/>
        <pc:sldMkLst>
          <pc:docMk/>
          <pc:sldMk cId="2410855646" sldId="288"/>
        </pc:sldMkLst>
        <pc:spChg chg="mod">
          <ac:chgData name="Dita Ciemiņa" userId="842d07ee-a8d6-400e-8aed-d6f669514726" providerId="ADAL" clId="{B36606C5-9F62-45D7-B330-BA32BBF0FFF3}" dt="2022-06-15T04:36:42.982" v="4604" actId="255"/>
          <ac:spMkLst>
            <pc:docMk/>
            <pc:sldMk cId="2410855646" sldId="288"/>
            <ac:spMk id="4" creationId="{54EC8FE9-F05F-20E7-7D77-BE08954197CD}"/>
          </ac:spMkLst>
        </pc:spChg>
        <pc:spChg chg="add">
          <ac:chgData name="Dita Ciemiņa" userId="842d07ee-a8d6-400e-8aed-d6f669514726" providerId="ADAL" clId="{B36606C5-9F62-45D7-B330-BA32BBF0FFF3}" dt="2022-06-15T04:19:51.393" v="4071" actId="26606"/>
          <ac:spMkLst>
            <pc:docMk/>
            <pc:sldMk cId="2410855646" sldId="288"/>
            <ac:spMk id="10" creationId="{827B839B-9ADE-406B-8590-F1CAEDED45A1}"/>
          </ac:spMkLst>
        </pc:spChg>
        <pc:spChg chg="add">
          <ac:chgData name="Dita Ciemiņa" userId="842d07ee-a8d6-400e-8aed-d6f669514726" providerId="ADAL" clId="{B36606C5-9F62-45D7-B330-BA32BBF0FFF3}" dt="2022-06-15T04:19:51.393" v="4071" actId="26606"/>
          <ac:spMkLst>
            <pc:docMk/>
            <pc:sldMk cId="2410855646" sldId="288"/>
            <ac:spMk id="12" creationId="{CFE45BF0-46DB-408C-B5F7-7B11716805D4}"/>
          </ac:spMkLst>
        </pc:spChg>
        <pc:spChg chg="add">
          <ac:chgData name="Dita Ciemiņa" userId="842d07ee-a8d6-400e-8aed-d6f669514726" providerId="ADAL" clId="{B36606C5-9F62-45D7-B330-BA32BBF0FFF3}" dt="2022-06-15T04:19:51.393" v="4071" actId="26606"/>
          <ac:spMkLst>
            <pc:docMk/>
            <pc:sldMk cId="2410855646" sldId="288"/>
            <ac:spMk id="14" creationId="{2AEBC8F2-97B1-41B4-93F1-2D289E197FBA}"/>
          </ac:spMkLst>
        </pc:spChg>
        <pc:spChg chg="add">
          <ac:chgData name="Dita Ciemiņa" userId="842d07ee-a8d6-400e-8aed-d6f669514726" providerId="ADAL" clId="{B36606C5-9F62-45D7-B330-BA32BBF0FFF3}" dt="2022-06-15T04:19:51.393" v="4071" actId="26606"/>
          <ac:spMkLst>
            <pc:docMk/>
            <pc:sldMk cId="2410855646" sldId="288"/>
            <ac:spMk id="16" creationId="{472E3A19-F5D5-48FC-BB9C-48C2F68F598B}"/>
          </ac:spMkLst>
        </pc:spChg>
        <pc:spChg chg="add">
          <ac:chgData name="Dita Ciemiņa" userId="842d07ee-a8d6-400e-8aed-d6f669514726" providerId="ADAL" clId="{B36606C5-9F62-45D7-B330-BA32BBF0FFF3}" dt="2022-06-15T04:19:51.393" v="4071" actId="26606"/>
          <ac:spMkLst>
            <pc:docMk/>
            <pc:sldMk cId="2410855646" sldId="288"/>
            <ac:spMk id="18" creationId="{7A62E32F-BB65-43A8-8EB5-92346890E549}"/>
          </ac:spMkLst>
        </pc:spChg>
        <pc:spChg chg="add">
          <ac:chgData name="Dita Ciemiņa" userId="842d07ee-a8d6-400e-8aed-d6f669514726" providerId="ADAL" clId="{B36606C5-9F62-45D7-B330-BA32BBF0FFF3}" dt="2022-06-15T04:19:51.393" v="4071" actId="26606"/>
          <ac:spMkLst>
            <pc:docMk/>
            <pc:sldMk cId="2410855646" sldId="288"/>
            <ac:spMk id="20" creationId="{14E91B64-9FCC-451E-AFB4-A827D6329367}"/>
          </ac:spMkLst>
        </pc:spChg>
        <pc:spChg chg="del">
          <ac:chgData name="Dita Ciemiņa" userId="842d07ee-a8d6-400e-8aed-d6f669514726" providerId="ADAL" clId="{B36606C5-9F62-45D7-B330-BA32BBF0FFF3}" dt="2022-06-15T04:19:46.892" v="4070"/>
          <ac:spMkLst>
            <pc:docMk/>
            <pc:sldMk cId="2410855646" sldId="288"/>
            <ac:spMk id="32" creationId="{827B839B-9ADE-406B-8590-F1CAEDED45A1}"/>
          </ac:spMkLst>
        </pc:spChg>
        <pc:spChg chg="del">
          <ac:chgData name="Dita Ciemiņa" userId="842d07ee-a8d6-400e-8aed-d6f669514726" providerId="ADAL" clId="{B36606C5-9F62-45D7-B330-BA32BBF0FFF3}" dt="2022-06-15T04:19:46.892" v="4070"/>
          <ac:spMkLst>
            <pc:docMk/>
            <pc:sldMk cId="2410855646" sldId="288"/>
            <ac:spMk id="34" creationId="{CFE45BF0-46DB-408C-B5F7-7B11716805D4}"/>
          </ac:spMkLst>
        </pc:spChg>
        <pc:spChg chg="del">
          <ac:chgData name="Dita Ciemiņa" userId="842d07ee-a8d6-400e-8aed-d6f669514726" providerId="ADAL" clId="{B36606C5-9F62-45D7-B330-BA32BBF0FFF3}" dt="2022-06-15T04:19:46.892" v="4070"/>
          <ac:spMkLst>
            <pc:docMk/>
            <pc:sldMk cId="2410855646" sldId="288"/>
            <ac:spMk id="36" creationId="{2AEBC8F2-97B1-41B4-93F1-2D289E197FBA}"/>
          </ac:spMkLst>
        </pc:spChg>
        <pc:spChg chg="del">
          <ac:chgData name="Dita Ciemiņa" userId="842d07ee-a8d6-400e-8aed-d6f669514726" providerId="ADAL" clId="{B36606C5-9F62-45D7-B330-BA32BBF0FFF3}" dt="2022-06-15T04:19:46.892" v="4070"/>
          <ac:spMkLst>
            <pc:docMk/>
            <pc:sldMk cId="2410855646" sldId="288"/>
            <ac:spMk id="38" creationId="{472E3A19-F5D5-48FC-BB9C-48C2F68F598B}"/>
          </ac:spMkLst>
        </pc:spChg>
        <pc:spChg chg="del">
          <ac:chgData name="Dita Ciemiņa" userId="842d07ee-a8d6-400e-8aed-d6f669514726" providerId="ADAL" clId="{B36606C5-9F62-45D7-B330-BA32BBF0FFF3}" dt="2022-06-15T04:19:46.892" v="4070"/>
          <ac:spMkLst>
            <pc:docMk/>
            <pc:sldMk cId="2410855646" sldId="288"/>
            <ac:spMk id="40" creationId="{7A62E32F-BB65-43A8-8EB5-92346890E549}"/>
          </ac:spMkLst>
        </pc:spChg>
        <pc:spChg chg="del">
          <ac:chgData name="Dita Ciemiņa" userId="842d07ee-a8d6-400e-8aed-d6f669514726" providerId="ADAL" clId="{B36606C5-9F62-45D7-B330-BA32BBF0FFF3}" dt="2022-06-15T04:19:46.892" v="4070"/>
          <ac:spMkLst>
            <pc:docMk/>
            <pc:sldMk cId="2410855646" sldId="288"/>
            <ac:spMk id="42" creationId="{14E91B64-9FCC-451E-AFB4-A827D6329367}"/>
          </ac:spMkLst>
        </pc:spChg>
      </pc:sldChg>
      <pc:sldChg chg="addSp delSp modSp add mod setBg delDesignElem">
        <pc:chgData name="Dita Ciemiņa" userId="842d07ee-a8d6-400e-8aed-d6f669514726" providerId="ADAL" clId="{B36606C5-9F62-45D7-B330-BA32BBF0FFF3}" dt="2022-06-15T04:35:30.482" v="4603" actId="1076"/>
        <pc:sldMkLst>
          <pc:docMk/>
          <pc:sldMk cId="3976083985" sldId="289"/>
        </pc:sldMkLst>
        <pc:spChg chg="mod">
          <ac:chgData name="Dita Ciemiņa" userId="842d07ee-a8d6-400e-8aed-d6f669514726" providerId="ADAL" clId="{B36606C5-9F62-45D7-B330-BA32BBF0FFF3}" dt="2022-06-15T04:34:19.413" v="4570" actId="1076"/>
          <ac:spMkLst>
            <pc:docMk/>
            <pc:sldMk cId="3976083985" sldId="289"/>
            <ac:spMk id="2" creationId="{33BA18E6-DB5D-4AE0-882A-F242D476EBA0}"/>
          </ac:spMkLst>
        </pc:spChg>
        <pc:spChg chg="mod">
          <ac:chgData name="Dita Ciemiņa" userId="842d07ee-a8d6-400e-8aed-d6f669514726" providerId="ADAL" clId="{B36606C5-9F62-45D7-B330-BA32BBF0FFF3}" dt="2022-06-15T04:35:03.105" v="4593" actId="20577"/>
          <ac:spMkLst>
            <pc:docMk/>
            <pc:sldMk cId="3976083985" sldId="289"/>
            <ac:spMk id="3" creationId="{29BDFBCB-2BCE-4ADE-BEA2-516B0FEB0C25}"/>
          </ac:spMkLst>
        </pc:spChg>
        <pc:spChg chg="add">
          <ac:chgData name="Dita Ciemiņa" userId="842d07ee-a8d6-400e-8aed-d6f669514726" providerId="ADAL" clId="{B36606C5-9F62-45D7-B330-BA32BBF0FFF3}" dt="2022-06-15T04:33:42.841" v="4535" actId="26606"/>
          <ac:spMkLst>
            <pc:docMk/>
            <pc:sldMk cId="3976083985" sldId="289"/>
            <ac:spMk id="13" creationId="{59A309A7-1751-4ABE-A3C1-EEC40366AD89}"/>
          </ac:spMkLst>
        </pc:spChg>
        <pc:spChg chg="add">
          <ac:chgData name="Dita Ciemiņa" userId="842d07ee-a8d6-400e-8aed-d6f669514726" providerId="ADAL" clId="{B36606C5-9F62-45D7-B330-BA32BBF0FFF3}" dt="2022-06-15T04:33:42.841" v="4535" actId="26606"/>
          <ac:spMkLst>
            <pc:docMk/>
            <pc:sldMk cId="3976083985" sldId="289"/>
            <ac:spMk id="14" creationId="{967D8EB6-EAE1-4F9C-B398-83321E287204}"/>
          </ac:spMkLst>
        </pc:spChg>
        <pc:spChg chg="del">
          <ac:chgData name="Dita Ciemiņa" userId="842d07ee-a8d6-400e-8aed-d6f669514726" providerId="ADAL" clId="{B36606C5-9F62-45D7-B330-BA32BBF0FFF3}" dt="2022-06-15T04:33:38.382" v="4534"/>
          <ac:spMkLst>
            <pc:docMk/>
            <pc:sldMk cId="3976083985" sldId="289"/>
            <ac:spMk id="16" creationId="{59A309A7-1751-4ABE-A3C1-EEC40366AD89}"/>
          </ac:spMkLst>
        </pc:spChg>
        <pc:spChg chg="del">
          <ac:chgData name="Dita Ciemiņa" userId="842d07ee-a8d6-400e-8aed-d6f669514726" providerId="ADAL" clId="{B36606C5-9F62-45D7-B330-BA32BBF0FFF3}" dt="2022-06-15T04:33:38.382" v="4534"/>
          <ac:spMkLst>
            <pc:docMk/>
            <pc:sldMk cId="3976083985" sldId="289"/>
            <ac:spMk id="18" creationId="{967D8EB6-EAE1-4F9C-B398-83321E287204}"/>
          </ac:spMkLst>
        </pc:spChg>
        <pc:picChg chg="add mod">
          <ac:chgData name="Dita Ciemiņa" userId="842d07ee-a8d6-400e-8aed-d6f669514726" providerId="ADAL" clId="{B36606C5-9F62-45D7-B330-BA32BBF0FFF3}" dt="2022-06-15T04:35:30.482" v="4603" actId="1076"/>
          <ac:picMkLst>
            <pc:docMk/>
            <pc:sldMk cId="3976083985" sldId="289"/>
            <ac:picMk id="6" creationId="{597D09C0-B48E-F47B-3591-CB6B636D3D38}"/>
          </ac:picMkLst>
        </pc:picChg>
        <pc:picChg chg="del">
          <ac:chgData name="Dita Ciemiņa" userId="842d07ee-a8d6-400e-8aed-d6f669514726" providerId="ADAL" clId="{B36606C5-9F62-45D7-B330-BA32BBF0FFF3}" dt="2022-06-15T04:35:08.723" v="4594" actId="478"/>
          <ac:picMkLst>
            <pc:docMk/>
            <pc:sldMk cId="3976083985" sldId="289"/>
            <ac:picMk id="11" creationId="{1CBF13E8-C537-4A2C-9D50-57520A33688F}"/>
          </ac:picMkLst>
        </pc:picChg>
      </pc:sldChg>
      <pc:sldChg chg="addSp delSp modSp add mod setBg delDesignElem">
        <pc:chgData name="Dita Ciemiņa" userId="842d07ee-a8d6-400e-8aed-d6f669514726" providerId="ADAL" clId="{B36606C5-9F62-45D7-B330-BA32BBF0FFF3}" dt="2022-06-15T04:39:18.063" v="4991" actId="123"/>
        <pc:sldMkLst>
          <pc:docMk/>
          <pc:sldMk cId="3492823939" sldId="290"/>
        </pc:sldMkLst>
        <pc:spChg chg="mod">
          <ac:chgData name="Dita Ciemiņa" userId="842d07ee-a8d6-400e-8aed-d6f669514726" providerId="ADAL" clId="{B36606C5-9F62-45D7-B330-BA32BBF0FFF3}" dt="2022-06-15T04:39:18.063" v="4991" actId="123"/>
          <ac:spMkLst>
            <pc:docMk/>
            <pc:sldMk cId="3492823939" sldId="290"/>
            <ac:spMk id="4" creationId="{54EC8FE9-F05F-20E7-7D77-BE08954197CD}"/>
          </ac:spMkLst>
        </pc:spChg>
        <pc:spChg chg="add">
          <ac:chgData name="Dita Ciemiņa" userId="842d07ee-a8d6-400e-8aed-d6f669514726" providerId="ADAL" clId="{B36606C5-9F62-45D7-B330-BA32BBF0FFF3}" dt="2022-06-15T04:37:10.554" v="4607" actId="26606"/>
          <ac:spMkLst>
            <pc:docMk/>
            <pc:sldMk cId="3492823939" sldId="290"/>
            <ac:spMk id="7" creationId="{827B839B-9ADE-406B-8590-F1CAEDED45A1}"/>
          </ac:spMkLst>
        </pc:spChg>
        <pc:spChg chg="add">
          <ac:chgData name="Dita Ciemiņa" userId="842d07ee-a8d6-400e-8aed-d6f669514726" providerId="ADAL" clId="{B36606C5-9F62-45D7-B330-BA32BBF0FFF3}" dt="2022-06-15T04:37:10.554" v="4607" actId="26606"/>
          <ac:spMkLst>
            <pc:docMk/>
            <pc:sldMk cId="3492823939" sldId="290"/>
            <ac:spMk id="8" creationId="{CFE45BF0-46DB-408C-B5F7-7B11716805D4}"/>
          </ac:spMkLst>
        </pc:spChg>
        <pc:spChg chg="add">
          <ac:chgData name="Dita Ciemiņa" userId="842d07ee-a8d6-400e-8aed-d6f669514726" providerId="ADAL" clId="{B36606C5-9F62-45D7-B330-BA32BBF0FFF3}" dt="2022-06-15T04:37:10.554" v="4607" actId="26606"/>
          <ac:spMkLst>
            <pc:docMk/>
            <pc:sldMk cId="3492823939" sldId="290"/>
            <ac:spMk id="9" creationId="{2AEBC8F2-97B1-41B4-93F1-2D289E197FBA}"/>
          </ac:spMkLst>
        </pc:spChg>
        <pc:spChg chg="del">
          <ac:chgData name="Dita Ciemiņa" userId="842d07ee-a8d6-400e-8aed-d6f669514726" providerId="ADAL" clId="{B36606C5-9F62-45D7-B330-BA32BBF0FFF3}" dt="2022-06-15T04:37:06.605" v="4606"/>
          <ac:spMkLst>
            <pc:docMk/>
            <pc:sldMk cId="3492823939" sldId="290"/>
            <ac:spMk id="10" creationId="{827B839B-9ADE-406B-8590-F1CAEDED45A1}"/>
          </ac:spMkLst>
        </pc:spChg>
        <pc:spChg chg="add">
          <ac:chgData name="Dita Ciemiņa" userId="842d07ee-a8d6-400e-8aed-d6f669514726" providerId="ADAL" clId="{B36606C5-9F62-45D7-B330-BA32BBF0FFF3}" dt="2022-06-15T04:37:10.554" v="4607" actId="26606"/>
          <ac:spMkLst>
            <pc:docMk/>
            <pc:sldMk cId="3492823939" sldId="290"/>
            <ac:spMk id="11" creationId="{472E3A19-F5D5-48FC-BB9C-48C2F68F598B}"/>
          </ac:spMkLst>
        </pc:spChg>
        <pc:spChg chg="del">
          <ac:chgData name="Dita Ciemiņa" userId="842d07ee-a8d6-400e-8aed-d6f669514726" providerId="ADAL" clId="{B36606C5-9F62-45D7-B330-BA32BBF0FFF3}" dt="2022-06-15T04:37:06.605" v="4606"/>
          <ac:spMkLst>
            <pc:docMk/>
            <pc:sldMk cId="3492823939" sldId="290"/>
            <ac:spMk id="12" creationId="{CFE45BF0-46DB-408C-B5F7-7B11716805D4}"/>
          </ac:spMkLst>
        </pc:spChg>
        <pc:spChg chg="add">
          <ac:chgData name="Dita Ciemiņa" userId="842d07ee-a8d6-400e-8aed-d6f669514726" providerId="ADAL" clId="{B36606C5-9F62-45D7-B330-BA32BBF0FFF3}" dt="2022-06-15T04:37:10.554" v="4607" actId="26606"/>
          <ac:spMkLst>
            <pc:docMk/>
            <pc:sldMk cId="3492823939" sldId="290"/>
            <ac:spMk id="13" creationId="{7A62E32F-BB65-43A8-8EB5-92346890E549}"/>
          </ac:spMkLst>
        </pc:spChg>
        <pc:spChg chg="del">
          <ac:chgData name="Dita Ciemiņa" userId="842d07ee-a8d6-400e-8aed-d6f669514726" providerId="ADAL" clId="{B36606C5-9F62-45D7-B330-BA32BBF0FFF3}" dt="2022-06-15T04:37:06.605" v="4606"/>
          <ac:spMkLst>
            <pc:docMk/>
            <pc:sldMk cId="3492823939" sldId="290"/>
            <ac:spMk id="14" creationId="{2AEBC8F2-97B1-41B4-93F1-2D289E197FBA}"/>
          </ac:spMkLst>
        </pc:spChg>
        <pc:spChg chg="add">
          <ac:chgData name="Dita Ciemiņa" userId="842d07ee-a8d6-400e-8aed-d6f669514726" providerId="ADAL" clId="{B36606C5-9F62-45D7-B330-BA32BBF0FFF3}" dt="2022-06-15T04:37:10.554" v="4607" actId="26606"/>
          <ac:spMkLst>
            <pc:docMk/>
            <pc:sldMk cId="3492823939" sldId="290"/>
            <ac:spMk id="15" creationId="{14E91B64-9FCC-451E-AFB4-A827D6329367}"/>
          </ac:spMkLst>
        </pc:spChg>
        <pc:spChg chg="del">
          <ac:chgData name="Dita Ciemiņa" userId="842d07ee-a8d6-400e-8aed-d6f669514726" providerId="ADAL" clId="{B36606C5-9F62-45D7-B330-BA32BBF0FFF3}" dt="2022-06-15T04:37:06.605" v="4606"/>
          <ac:spMkLst>
            <pc:docMk/>
            <pc:sldMk cId="3492823939" sldId="290"/>
            <ac:spMk id="16" creationId="{472E3A19-F5D5-48FC-BB9C-48C2F68F598B}"/>
          </ac:spMkLst>
        </pc:spChg>
        <pc:spChg chg="del">
          <ac:chgData name="Dita Ciemiņa" userId="842d07ee-a8d6-400e-8aed-d6f669514726" providerId="ADAL" clId="{B36606C5-9F62-45D7-B330-BA32BBF0FFF3}" dt="2022-06-15T04:37:06.605" v="4606"/>
          <ac:spMkLst>
            <pc:docMk/>
            <pc:sldMk cId="3492823939" sldId="290"/>
            <ac:spMk id="18" creationId="{7A62E32F-BB65-43A8-8EB5-92346890E549}"/>
          </ac:spMkLst>
        </pc:spChg>
        <pc:spChg chg="del">
          <ac:chgData name="Dita Ciemiņa" userId="842d07ee-a8d6-400e-8aed-d6f669514726" providerId="ADAL" clId="{B36606C5-9F62-45D7-B330-BA32BBF0FFF3}" dt="2022-06-15T04:37:06.605" v="4606"/>
          <ac:spMkLst>
            <pc:docMk/>
            <pc:sldMk cId="3492823939" sldId="290"/>
            <ac:spMk id="20" creationId="{14E91B64-9FCC-451E-AFB4-A827D6329367}"/>
          </ac:spMkLst>
        </pc:spChg>
      </pc:sldChg>
      <pc:sldChg chg="addSp delSp modSp add del mod setBg delDesignElem">
        <pc:chgData name="Dita Ciemiņa" userId="842d07ee-a8d6-400e-8aed-d6f669514726" providerId="ADAL" clId="{B36606C5-9F62-45D7-B330-BA32BBF0FFF3}" dt="2022-06-15T11:18:27.334" v="10729" actId="47"/>
        <pc:sldMkLst>
          <pc:docMk/>
          <pc:sldMk cId="1340863788" sldId="291"/>
        </pc:sldMkLst>
        <pc:spChg chg="mod">
          <ac:chgData name="Dita Ciemiņa" userId="842d07ee-a8d6-400e-8aed-d6f669514726" providerId="ADAL" clId="{B36606C5-9F62-45D7-B330-BA32BBF0FFF3}" dt="2022-06-15T05:55:15.413" v="9554" actId="1076"/>
          <ac:spMkLst>
            <pc:docMk/>
            <pc:sldMk cId="1340863788" sldId="291"/>
            <ac:spMk id="2" creationId="{33BA18E6-DB5D-4AE0-882A-F242D476EBA0}"/>
          </ac:spMkLst>
        </pc:spChg>
        <pc:spChg chg="mod">
          <ac:chgData name="Dita Ciemiņa" userId="842d07ee-a8d6-400e-8aed-d6f669514726" providerId="ADAL" clId="{B36606C5-9F62-45D7-B330-BA32BBF0FFF3}" dt="2022-06-15T05:55:18.523" v="9555" actId="1076"/>
          <ac:spMkLst>
            <pc:docMk/>
            <pc:sldMk cId="1340863788" sldId="291"/>
            <ac:spMk id="3" creationId="{29BDFBCB-2BCE-4ADE-BEA2-516B0FEB0C25}"/>
          </ac:spMkLst>
        </pc:spChg>
        <pc:spChg chg="ord">
          <ac:chgData name="Dita Ciemiņa" userId="842d07ee-a8d6-400e-8aed-d6f669514726" providerId="ADAL" clId="{B36606C5-9F62-45D7-B330-BA32BBF0FFF3}" dt="2022-06-15T05:53:50.147" v="9545" actId="26606"/>
          <ac:spMkLst>
            <pc:docMk/>
            <pc:sldMk cId="1340863788" sldId="291"/>
            <ac:spMk id="4" creationId="{D479BE46-3914-4A37-A0EF-EACFB4B43CCA}"/>
          </ac:spMkLst>
        </pc:spChg>
        <pc:spChg chg="add">
          <ac:chgData name="Dita Ciemiņa" userId="842d07ee-a8d6-400e-8aed-d6f669514726" providerId="ADAL" clId="{B36606C5-9F62-45D7-B330-BA32BBF0FFF3}" dt="2022-06-15T05:53:50.147" v="9545" actId="26606"/>
          <ac:spMkLst>
            <pc:docMk/>
            <pc:sldMk cId="1340863788" sldId="291"/>
            <ac:spMk id="8" creationId="{967D8EB6-EAE1-4F9C-B398-83321E287204}"/>
          </ac:spMkLst>
        </pc:spChg>
        <pc:spChg chg="add">
          <ac:chgData name="Dita Ciemiņa" userId="842d07ee-a8d6-400e-8aed-d6f669514726" providerId="ADAL" clId="{B36606C5-9F62-45D7-B330-BA32BBF0FFF3}" dt="2022-06-15T05:53:50.147" v="9545" actId="26606"/>
          <ac:spMkLst>
            <pc:docMk/>
            <pc:sldMk cId="1340863788" sldId="291"/>
            <ac:spMk id="11" creationId="{59A309A7-1751-4ABE-A3C1-EEC40366AD89}"/>
          </ac:spMkLst>
        </pc:spChg>
        <pc:spChg chg="del">
          <ac:chgData name="Dita Ciemiņa" userId="842d07ee-a8d6-400e-8aed-d6f669514726" providerId="ADAL" clId="{B36606C5-9F62-45D7-B330-BA32BBF0FFF3}" dt="2022-06-15T04:39:45.100" v="4993"/>
          <ac:spMkLst>
            <pc:docMk/>
            <pc:sldMk cId="1340863788" sldId="291"/>
            <ac:spMk id="13" creationId="{59A309A7-1751-4ABE-A3C1-EEC40366AD89}"/>
          </ac:spMkLst>
        </pc:spChg>
        <pc:spChg chg="del">
          <ac:chgData name="Dita Ciemiņa" userId="842d07ee-a8d6-400e-8aed-d6f669514726" providerId="ADAL" clId="{B36606C5-9F62-45D7-B330-BA32BBF0FFF3}" dt="2022-06-15T04:39:45.100" v="4993"/>
          <ac:spMkLst>
            <pc:docMk/>
            <pc:sldMk cId="1340863788" sldId="291"/>
            <ac:spMk id="14" creationId="{967D8EB6-EAE1-4F9C-B398-83321E287204}"/>
          </ac:spMkLst>
        </pc:spChg>
        <pc:picChg chg="mod">
          <ac:chgData name="Dita Ciemiņa" userId="842d07ee-a8d6-400e-8aed-d6f669514726" providerId="ADAL" clId="{B36606C5-9F62-45D7-B330-BA32BBF0FFF3}" dt="2022-06-15T05:53:50.147" v="9545" actId="26606"/>
          <ac:picMkLst>
            <pc:docMk/>
            <pc:sldMk cId="1340863788" sldId="291"/>
            <ac:picMk id="6" creationId="{597D09C0-B48E-F47B-3591-CB6B636D3D38}"/>
          </ac:picMkLst>
        </pc:picChg>
      </pc:sldChg>
      <pc:sldChg chg="addSp delSp modSp add mod setBg addAnim delDesignElem">
        <pc:chgData name="Dita Ciemiņa" userId="842d07ee-a8d6-400e-8aed-d6f669514726" providerId="ADAL" clId="{B36606C5-9F62-45D7-B330-BA32BBF0FFF3}" dt="2022-06-15T04:43:51.804" v="5124" actId="1076"/>
        <pc:sldMkLst>
          <pc:docMk/>
          <pc:sldMk cId="3937732143" sldId="292"/>
        </pc:sldMkLst>
        <pc:spChg chg="mod">
          <ac:chgData name="Dita Ciemiņa" userId="842d07ee-a8d6-400e-8aed-d6f669514726" providerId="ADAL" clId="{B36606C5-9F62-45D7-B330-BA32BBF0FFF3}" dt="2022-06-15T04:43:51.804" v="5124" actId="1076"/>
          <ac:spMkLst>
            <pc:docMk/>
            <pc:sldMk cId="3937732143" sldId="292"/>
            <ac:spMk id="2" creationId="{33BA18E6-DB5D-4AE0-882A-F242D476EBA0}"/>
          </ac:spMkLst>
        </pc:spChg>
        <pc:spChg chg="add">
          <ac:chgData name="Dita Ciemiņa" userId="842d07ee-a8d6-400e-8aed-d6f669514726" providerId="ADAL" clId="{B36606C5-9F62-45D7-B330-BA32BBF0FFF3}" dt="2022-06-15T04:42:04.326" v="5053" actId="26606"/>
          <ac:spMkLst>
            <pc:docMk/>
            <pc:sldMk cId="3937732143" sldId="292"/>
            <ac:spMk id="12" creationId="{ECC07320-C2CA-4E29-8481-9D9E143C7788}"/>
          </ac:spMkLst>
        </pc:spChg>
        <pc:spChg chg="add">
          <ac:chgData name="Dita Ciemiņa" userId="842d07ee-a8d6-400e-8aed-d6f669514726" providerId="ADAL" clId="{B36606C5-9F62-45D7-B330-BA32BBF0FFF3}" dt="2022-06-15T04:42:04.326" v="5053" actId="26606"/>
          <ac:spMkLst>
            <pc:docMk/>
            <pc:sldMk cId="3937732143" sldId="292"/>
            <ac:spMk id="14" creationId="{178FB36B-5BFE-42CA-BC60-1115E0D95EEC}"/>
          </ac:spMkLst>
        </pc:spChg>
        <pc:spChg chg="del">
          <ac:chgData name="Dita Ciemiņa" userId="842d07ee-a8d6-400e-8aed-d6f669514726" providerId="ADAL" clId="{B36606C5-9F62-45D7-B330-BA32BBF0FFF3}" dt="2022-06-15T04:41:59.260" v="5052"/>
          <ac:spMkLst>
            <pc:docMk/>
            <pc:sldMk cId="3937732143" sldId="292"/>
            <ac:spMk id="28" creationId="{04812C46-200A-4DEB-A05E-3ED6C68C2387}"/>
          </ac:spMkLst>
        </pc:spChg>
        <pc:spChg chg="del">
          <ac:chgData name="Dita Ciemiņa" userId="842d07ee-a8d6-400e-8aed-d6f669514726" providerId="ADAL" clId="{B36606C5-9F62-45D7-B330-BA32BBF0FFF3}" dt="2022-06-15T04:41:59.260" v="5052"/>
          <ac:spMkLst>
            <pc:docMk/>
            <pc:sldMk cId="3937732143" sldId="292"/>
            <ac:spMk id="30" creationId="{D1EA859B-E555-4109-94F3-6700E046E008}"/>
          </ac:spMkLst>
        </pc:spChg>
      </pc:sldChg>
      <pc:sldChg chg="addSp delSp modSp add mod setBg addAnim delDesignElem">
        <pc:chgData name="Dita Ciemiņa" userId="842d07ee-a8d6-400e-8aed-d6f669514726" providerId="ADAL" clId="{B36606C5-9F62-45D7-B330-BA32BBF0FFF3}" dt="2022-06-15T04:43:10.165" v="5120" actId="1076"/>
        <pc:sldMkLst>
          <pc:docMk/>
          <pc:sldMk cId="564191985" sldId="293"/>
        </pc:sldMkLst>
        <pc:spChg chg="mod">
          <ac:chgData name="Dita Ciemiņa" userId="842d07ee-a8d6-400e-8aed-d6f669514726" providerId="ADAL" clId="{B36606C5-9F62-45D7-B330-BA32BBF0FFF3}" dt="2022-06-15T04:43:10.165" v="5120" actId="1076"/>
          <ac:spMkLst>
            <pc:docMk/>
            <pc:sldMk cId="564191985" sldId="293"/>
            <ac:spMk id="2" creationId="{33BA18E6-DB5D-4AE0-882A-F242D476EBA0}"/>
          </ac:spMkLst>
        </pc:spChg>
        <pc:spChg chg="add">
          <ac:chgData name="Dita Ciemiņa" userId="842d07ee-a8d6-400e-8aed-d6f669514726" providerId="ADAL" clId="{B36606C5-9F62-45D7-B330-BA32BBF0FFF3}" dt="2022-06-15T04:42:53.401" v="5116" actId="26606"/>
          <ac:spMkLst>
            <pc:docMk/>
            <pc:sldMk cId="564191985" sldId="293"/>
            <ac:spMk id="12" creationId="{ECC07320-C2CA-4E29-8481-9D9E143C7788}"/>
          </ac:spMkLst>
        </pc:spChg>
        <pc:spChg chg="add">
          <ac:chgData name="Dita Ciemiņa" userId="842d07ee-a8d6-400e-8aed-d6f669514726" providerId="ADAL" clId="{B36606C5-9F62-45D7-B330-BA32BBF0FFF3}" dt="2022-06-15T04:42:53.401" v="5116" actId="26606"/>
          <ac:spMkLst>
            <pc:docMk/>
            <pc:sldMk cId="564191985" sldId="293"/>
            <ac:spMk id="14" creationId="{178FB36B-5BFE-42CA-BC60-1115E0D95EEC}"/>
          </ac:spMkLst>
        </pc:spChg>
        <pc:spChg chg="del">
          <ac:chgData name="Dita Ciemiņa" userId="842d07ee-a8d6-400e-8aed-d6f669514726" providerId="ADAL" clId="{B36606C5-9F62-45D7-B330-BA32BBF0FFF3}" dt="2022-06-15T04:42:41.759" v="5094"/>
          <ac:spMkLst>
            <pc:docMk/>
            <pc:sldMk cId="564191985" sldId="293"/>
            <ac:spMk id="28" creationId="{04812C46-200A-4DEB-A05E-3ED6C68C2387}"/>
          </ac:spMkLst>
        </pc:spChg>
        <pc:spChg chg="del">
          <ac:chgData name="Dita Ciemiņa" userId="842d07ee-a8d6-400e-8aed-d6f669514726" providerId="ADAL" clId="{B36606C5-9F62-45D7-B330-BA32BBF0FFF3}" dt="2022-06-15T04:42:41.759" v="5094"/>
          <ac:spMkLst>
            <pc:docMk/>
            <pc:sldMk cId="564191985" sldId="293"/>
            <ac:spMk id="30" creationId="{D1EA859B-E555-4109-94F3-6700E046E008}"/>
          </ac:spMkLst>
        </pc:spChg>
      </pc:sldChg>
      <pc:sldChg chg="new del">
        <pc:chgData name="Dita Ciemiņa" userId="842d07ee-a8d6-400e-8aed-d6f669514726" providerId="ADAL" clId="{B36606C5-9F62-45D7-B330-BA32BBF0FFF3}" dt="2022-06-15T04:53:06.826" v="6232" actId="47"/>
        <pc:sldMkLst>
          <pc:docMk/>
          <pc:sldMk cId="487713453" sldId="294"/>
        </pc:sldMkLst>
      </pc:sldChg>
      <pc:sldChg chg="modSp add mod">
        <pc:chgData name="Dita Ciemiņa" userId="842d07ee-a8d6-400e-8aed-d6f669514726" providerId="ADAL" clId="{B36606C5-9F62-45D7-B330-BA32BBF0FFF3}" dt="2022-06-15T04:48:45.349" v="5654" actId="113"/>
        <pc:sldMkLst>
          <pc:docMk/>
          <pc:sldMk cId="2744179880" sldId="295"/>
        </pc:sldMkLst>
        <pc:spChg chg="mod">
          <ac:chgData name="Dita Ciemiņa" userId="842d07ee-a8d6-400e-8aed-d6f669514726" providerId="ADAL" clId="{B36606C5-9F62-45D7-B330-BA32BBF0FFF3}" dt="2022-06-15T04:45:51.921" v="5151" actId="20577"/>
          <ac:spMkLst>
            <pc:docMk/>
            <pc:sldMk cId="2744179880" sldId="295"/>
            <ac:spMk id="2" creationId="{33BA18E6-DB5D-4AE0-882A-F242D476EBA0}"/>
          </ac:spMkLst>
        </pc:spChg>
        <pc:spChg chg="mod">
          <ac:chgData name="Dita Ciemiņa" userId="842d07ee-a8d6-400e-8aed-d6f669514726" providerId="ADAL" clId="{B36606C5-9F62-45D7-B330-BA32BBF0FFF3}" dt="2022-06-15T04:48:45.349" v="5654" actId="113"/>
          <ac:spMkLst>
            <pc:docMk/>
            <pc:sldMk cId="2744179880" sldId="295"/>
            <ac:spMk id="3" creationId="{29BDFBCB-2BCE-4ADE-BEA2-516B0FEB0C25}"/>
          </ac:spMkLst>
        </pc:spChg>
      </pc:sldChg>
      <pc:sldChg chg="modSp new del mod">
        <pc:chgData name="Dita Ciemiņa" userId="842d07ee-a8d6-400e-8aed-d6f669514726" providerId="ADAL" clId="{B36606C5-9F62-45D7-B330-BA32BBF0FFF3}" dt="2022-06-15T04:53:04.691" v="6231" actId="47"/>
        <pc:sldMkLst>
          <pc:docMk/>
          <pc:sldMk cId="2872589328" sldId="296"/>
        </pc:sldMkLst>
        <pc:spChg chg="mod">
          <ac:chgData name="Dita Ciemiņa" userId="842d07ee-a8d6-400e-8aed-d6f669514726" providerId="ADAL" clId="{B36606C5-9F62-45D7-B330-BA32BBF0FFF3}" dt="2022-06-15T04:53:02.865" v="6230" actId="20577"/>
          <ac:spMkLst>
            <pc:docMk/>
            <pc:sldMk cId="2872589328" sldId="296"/>
            <ac:spMk id="5" creationId="{C9099EB1-57EB-DA2B-509B-0B484D76AFB0}"/>
          </ac:spMkLst>
        </pc:spChg>
      </pc:sldChg>
      <pc:sldChg chg="modSp add mod">
        <pc:chgData name="Dita Ciemiņa" userId="842d07ee-a8d6-400e-8aed-d6f669514726" providerId="ADAL" clId="{B36606C5-9F62-45D7-B330-BA32BBF0FFF3}" dt="2022-06-15T04:52:31.378" v="6228" actId="1076"/>
        <pc:sldMkLst>
          <pc:docMk/>
          <pc:sldMk cId="2695399391" sldId="297"/>
        </pc:sldMkLst>
        <pc:spChg chg="mod">
          <ac:chgData name="Dita Ciemiņa" userId="842d07ee-a8d6-400e-8aed-d6f669514726" providerId="ADAL" clId="{B36606C5-9F62-45D7-B330-BA32BBF0FFF3}" dt="2022-06-15T04:52:31.378" v="6228" actId="1076"/>
          <ac:spMkLst>
            <pc:docMk/>
            <pc:sldMk cId="2695399391" sldId="297"/>
            <ac:spMk id="3" creationId="{29BDFBCB-2BCE-4ADE-BEA2-516B0FEB0C25}"/>
          </ac:spMkLst>
        </pc:spChg>
      </pc:sldChg>
      <pc:sldChg chg="modSp add mod">
        <pc:chgData name="Dita Ciemiņa" userId="842d07ee-a8d6-400e-8aed-d6f669514726" providerId="ADAL" clId="{B36606C5-9F62-45D7-B330-BA32BBF0FFF3}" dt="2022-06-15T04:56:38.795" v="6804" actId="20577"/>
        <pc:sldMkLst>
          <pc:docMk/>
          <pc:sldMk cId="2155012609" sldId="298"/>
        </pc:sldMkLst>
        <pc:spChg chg="mod">
          <ac:chgData name="Dita Ciemiņa" userId="842d07ee-a8d6-400e-8aed-d6f669514726" providerId="ADAL" clId="{B36606C5-9F62-45D7-B330-BA32BBF0FFF3}" dt="2022-06-15T04:56:38.795" v="6804" actId="20577"/>
          <ac:spMkLst>
            <pc:docMk/>
            <pc:sldMk cId="2155012609" sldId="298"/>
            <ac:spMk id="3" creationId="{29BDFBCB-2BCE-4ADE-BEA2-516B0FEB0C25}"/>
          </ac:spMkLst>
        </pc:spChg>
      </pc:sldChg>
      <pc:sldChg chg="new del">
        <pc:chgData name="Dita Ciemiņa" userId="842d07ee-a8d6-400e-8aed-d6f669514726" providerId="ADAL" clId="{B36606C5-9F62-45D7-B330-BA32BBF0FFF3}" dt="2022-06-15T05:20:49.773" v="7906" actId="47"/>
        <pc:sldMkLst>
          <pc:docMk/>
          <pc:sldMk cId="1882279962" sldId="299"/>
        </pc:sldMkLst>
      </pc:sldChg>
      <pc:sldChg chg="addSp delSp modSp add mod">
        <pc:chgData name="Dita Ciemiņa" userId="842d07ee-a8d6-400e-8aed-d6f669514726" providerId="ADAL" clId="{B36606C5-9F62-45D7-B330-BA32BBF0FFF3}" dt="2022-06-15T04:59:33.237" v="7196" actId="1076"/>
        <pc:sldMkLst>
          <pc:docMk/>
          <pc:sldMk cId="430275396" sldId="300"/>
        </pc:sldMkLst>
        <pc:spChg chg="mod">
          <ac:chgData name="Dita Ciemiņa" userId="842d07ee-a8d6-400e-8aed-d6f669514726" providerId="ADAL" clId="{B36606C5-9F62-45D7-B330-BA32BBF0FFF3}" dt="2022-06-15T04:59:27.007" v="7193" actId="1076"/>
          <ac:spMkLst>
            <pc:docMk/>
            <pc:sldMk cId="430275396" sldId="300"/>
            <ac:spMk id="2" creationId="{33BA18E6-DB5D-4AE0-882A-F242D476EBA0}"/>
          </ac:spMkLst>
        </pc:spChg>
        <pc:spChg chg="del mod">
          <ac:chgData name="Dita Ciemiņa" userId="842d07ee-a8d6-400e-8aed-d6f669514726" providerId="ADAL" clId="{B36606C5-9F62-45D7-B330-BA32BBF0FFF3}" dt="2022-06-15T04:59:00.900" v="7190" actId="26606"/>
          <ac:spMkLst>
            <pc:docMk/>
            <pc:sldMk cId="430275396" sldId="300"/>
            <ac:spMk id="3" creationId="{29BDFBCB-2BCE-4ADE-BEA2-516B0FEB0C25}"/>
          </ac:spMkLst>
        </pc:spChg>
        <pc:graphicFrameChg chg="add mod">
          <ac:chgData name="Dita Ciemiņa" userId="842d07ee-a8d6-400e-8aed-d6f669514726" providerId="ADAL" clId="{B36606C5-9F62-45D7-B330-BA32BBF0FFF3}" dt="2022-06-15T04:59:33.237" v="7196" actId="1076"/>
          <ac:graphicFrameMkLst>
            <pc:docMk/>
            <pc:sldMk cId="430275396" sldId="300"/>
            <ac:graphicFrameMk id="6" creationId="{CD13DCF1-6FA1-D9A0-367E-81C7B68941C7}"/>
          </ac:graphicFrameMkLst>
        </pc:graphicFrameChg>
      </pc:sldChg>
      <pc:sldChg chg="addSp delSp modSp add mod setBg addAnim delAnim setClrOvrMap delDesignElem">
        <pc:chgData name="Dita Ciemiņa" userId="842d07ee-a8d6-400e-8aed-d6f669514726" providerId="ADAL" clId="{B36606C5-9F62-45D7-B330-BA32BBF0FFF3}" dt="2022-06-15T05:02:56.451" v="7249" actId="20577"/>
        <pc:sldMkLst>
          <pc:docMk/>
          <pc:sldMk cId="4086556873" sldId="301"/>
        </pc:sldMkLst>
        <pc:spChg chg="mod">
          <ac:chgData name="Dita Ciemiņa" userId="842d07ee-a8d6-400e-8aed-d6f669514726" providerId="ADAL" clId="{B36606C5-9F62-45D7-B330-BA32BBF0FFF3}" dt="2022-06-15T05:02:56.451" v="7249" actId="20577"/>
          <ac:spMkLst>
            <pc:docMk/>
            <pc:sldMk cId="4086556873" sldId="301"/>
            <ac:spMk id="2" creationId="{33BA18E6-DB5D-4AE0-882A-F242D476EBA0}"/>
          </ac:spMkLst>
        </pc:spChg>
        <pc:spChg chg="add del">
          <ac:chgData name="Dita Ciemiņa" userId="842d07ee-a8d6-400e-8aed-d6f669514726" providerId="ADAL" clId="{B36606C5-9F62-45D7-B330-BA32BBF0FFF3}" dt="2022-06-15T05:01:18.457" v="7242" actId="26606"/>
          <ac:spMkLst>
            <pc:docMk/>
            <pc:sldMk cId="4086556873" sldId="301"/>
            <ac:spMk id="9" creationId="{031EA4A4-5D79-4817-B146-24029A2F3CC7}"/>
          </ac:spMkLst>
        </pc:spChg>
        <pc:spChg chg="add del">
          <ac:chgData name="Dita Ciemiņa" userId="842d07ee-a8d6-400e-8aed-d6f669514726" providerId="ADAL" clId="{B36606C5-9F62-45D7-B330-BA32BBF0FFF3}" dt="2022-06-15T05:01:18.457" v="7242" actId="26606"/>
          <ac:spMkLst>
            <pc:docMk/>
            <pc:sldMk cId="4086556873" sldId="301"/>
            <ac:spMk id="10" creationId="{AF2F604E-43BE-4DC3-B983-E071523364F8}"/>
          </ac:spMkLst>
        </pc:spChg>
        <pc:spChg chg="add del">
          <ac:chgData name="Dita Ciemiņa" userId="842d07ee-a8d6-400e-8aed-d6f669514726" providerId="ADAL" clId="{B36606C5-9F62-45D7-B330-BA32BBF0FFF3}" dt="2022-06-15T05:01:18.457" v="7242" actId="26606"/>
          <ac:spMkLst>
            <pc:docMk/>
            <pc:sldMk cId="4086556873" sldId="301"/>
            <ac:spMk id="11" creationId="{08C9B587-E65E-4B52-B37C-ABEBB6E87928}"/>
          </ac:spMkLst>
        </pc:spChg>
        <pc:spChg chg="add del">
          <ac:chgData name="Dita Ciemiņa" userId="842d07ee-a8d6-400e-8aed-d6f669514726" providerId="ADAL" clId="{B36606C5-9F62-45D7-B330-BA32BBF0FFF3}" dt="2022-06-15T05:00:16.019" v="7228" actId="26606"/>
          <ac:spMkLst>
            <pc:docMk/>
            <pc:sldMk cId="4086556873" sldId="301"/>
            <ac:spMk id="12" creationId="{37C89E4B-3C9F-44B9-8B86-D9E3D112D8EC}"/>
          </ac:spMkLst>
        </pc:spChg>
        <pc:spChg chg="add">
          <ac:chgData name="Dita Ciemiņa" userId="842d07ee-a8d6-400e-8aed-d6f669514726" providerId="ADAL" clId="{B36606C5-9F62-45D7-B330-BA32BBF0FFF3}" dt="2022-06-15T05:01:18.472" v="7243" actId="26606"/>
          <ac:spMkLst>
            <pc:docMk/>
            <pc:sldMk cId="4086556873" sldId="301"/>
            <ac:spMk id="13" creationId="{6CCA5F87-1D1E-45CB-8D83-FC7EEFAD9935}"/>
          </ac:spMkLst>
        </pc:spChg>
        <pc:spChg chg="add">
          <ac:chgData name="Dita Ciemiņa" userId="842d07ee-a8d6-400e-8aed-d6f669514726" providerId="ADAL" clId="{B36606C5-9F62-45D7-B330-BA32BBF0FFF3}" dt="2022-06-15T05:01:18.472" v="7243" actId="26606"/>
          <ac:spMkLst>
            <pc:docMk/>
            <pc:sldMk cId="4086556873" sldId="301"/>
            <ac:spMk id="15" creationId="{7CCFC2C6-6238-4A2F-93DE-2ADF74AF635E}"/>
          </ac:spMkLst>
        </pc:spChg>
        <pc:spChg chg="add">
          <ac:chgData name="Dita Ciemiņa" userId="842d07ee-a8d6-400e-8aed-d6f669514726" providerId="ADAL" clId="{B36606C5-9F62-45D7-B330-BA32BBF0FFF3}" dt="2022-06-15T05:01:18.472" v="7243" actId="26606"/>
          <ac:spMkLst>
            <pc:docMk/>
            <pc:sldMk cId="4086556873" sldId="301"/>
            <ac:spMk id="17" creationId="{AF2F604E-43BE-4DC3-B983-E071523364F8}"/>
          </ac:spMkLst>
        </pc:spChg>
        <pc:spChg chg="add del">
          <ac:chgData name="Dita Ciemiņa" userId="842d07ee-a8d6-400e-8aed-d6f669514726" providerId="ADAL" clId="{B36606C5-9F62-45D7-B330-BA32BBF0FFF3}" dt="2022-06-15T05:00:20.182" v="7231" actId="26606"/>
          <ac:spMkLst>
            <pc:docMk/>
            <pc:sldMk cId="4086556873" sldId="301"/>
            <ac:spMk id="18" creationId="{08C9B587-E65E-4B52-B37C-ABEBB6E87928}"/>
          </ac:spMkLst>
        </pc:spChg>
        <pc:spChg chg="add del">
          <ac:chgData name="Dita Ciemiņa" userId="842d07ee-a8d6-400e-8aed-d6f669514726" providerId="ADAL" clId="{B36606C5-9F62-45D7-B330-BA32BBF0FFF3}" dt="2022-06-15T05:00:20.182" v="7231" actId="26606"/>
          <ac:spMkLst>
            <pc:docMk/>
            <pc:sldMk cId="4086556873" sldId="301"/>
            <ac:spMk id="19" creationId="{0671A8AE-40A1-4631-A6B8-581AFF065482}"/>
          </ac:spMkLst>
        </pc:spChg>
        <pc:spChg chg="add del">
          <ac:chgData name="Dita Ciemiņa" userId="842d07ee-a8d6-400e-8aed-d6f669514726" providerId="ADAL" clId="{B36606C5-9F62-45D7-B330-BA32BBF0FFF3}" dt="2022-06-15T05:00:20.182" v="7231" actId="26606"/>
          <ac:spMkLst>
            <pc:docMk/>
            <pc:sldMk cId="4086556873" sldId="301"/>
            <ac:spMk id="20" creationId="{AB58EF07-17C2-48CF-ABB0-EEF1F17CB8F0}"/>
          </ac:spMkLst>
        </pc:spChg>
        <pc:spChg chg="add del">
          <ac:chgData name="Dita Ciemiņa" userId="842d07ee-a8d6-400e-8aed-d6f669514726" providerId="ADAL" clId="{B36606C5-9F62-45D7-B330-BA32BBF0FFF3}" dt="2022-06-15T05:00:20.182" v="7231" actId="26606"/>
          <ac:spMkLst>
            <pc:docMk/>
            <pc:sldMk cId="4086556873" sldId="301"/>
            <ac:spMk id="21" creationId="{AF2F604E-43BE-4DC3-B983-E071523364F8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22" creationId="{43954639-FB5D-41F4-9560-6F6DFE778425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23" creationId="{07322A9E-F1EC-405E-8971-BA906EFFCCB8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24" creationId="{E898931C-0323-41FA-A036-20F818B1FF81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25" creationId="{A5704422-1118-4FD1-95AD-29A064EB80D9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26" creationId="{89AFE9DD-0792-4B98-B4EB-97ACA17E6AA8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27" creationId="{A88B2AAA-B805-498E-A9E6-98B885855498}"/>
          </ac:spMkLst>
        </pc:spChg>
        <pc:spChg chg="del">
          <ac:chgData name="Dita Ciemiņa" userId="842d07ee-a8d6-400e-8aed-d6f669514726" providerId="ADAL" clId="{B36606C5-9F62-45D7-B330-BA32BBF0FFF3}" dt="2022-06-15T04:59:55.367" v="7198"/>
          <ac:spMkLst>
            <pc:docMk/>
            <pc:sldMk cId="4086556873" sldId="301"/>
            <ac:spMk id="28" creationId="{04812C46-200A-4DEB-A05E-3ED6C68C2387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29" creationId="{9B8051E0-19D7-43E1-BFD9-E6DBFEB3A3F1}"/>
          </ac:spMkLst>
        </pc:spChg>
        <pc:spChg chg="del">
          <ac:chgData name="Dita Ciemiņa" userId="842d07ee-a8d6-400e-8aed-d6f669514726" providerId="ADAL" clId="{B36606C5-9F62-45D7-B330-BA32BBF0FFF3}" dt="2022-06-15T04:59:55.367" v="7198"/>
          <ac:spMkLst>
            <pc:docMk/>
            <pc:sldMk cId="4086556873" sldId="301"/>
            <ac:spMk id="30" creationId="{D1EA859B-E555-4109-94F3-6700E046E008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31" creationId="{4EDB2B02-86A2-46F5-A4BE-B7D9B10411D6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32" creationId="{301491B5-56C7-43DC-A3D9-861EECCA056A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33" creationId="{3981F5C4-9AE1-404E-AF44-A4E6DB374F9D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34" creationId="{237E2353-22DF-46E0-A200-FB30F8F394E2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35" creationId="{763C1781-8726-4FAC-8C45-FF40376BE409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36" creationId="{DD6138DB-057B-45F7-A5F4-E7BFDA20D02C}"/>
          </ac:spMkLst>
        </pc:spChg>
        <pc:spChg chg="add">
          <ac:chgData name="Dita Ciemiņa" userId="842d07ee-a8d6-400e-8aed-d6f669514726" providerId="ADAL" clId="{B36606C5-9F62-45D7-B330-BA32BBF0FFF3}" dt="2022-06-15T05:01:18.472" v="7243" actId="26606"/>
          <ac:spMkLst>
            <pc:docMk/>
            <pc:sldMk cId="4086556873" sldId="301"/>
            <ac:spMk id="37" creationId="{08C9B587-E65E-4B52-B37C-ABEBB6E87928}"/>
          </ac:spMkLst>
        </pc:spChg>
        <pc:spChg chg="add del">
          <ac:chgData name="Dita Ciemiņa" userId="842d07ee-a8d6-400e-8aed-d6f669514726" providerId="ADAL" clId="{B36606C5-9F62-45D7-B330-BA32BBF0FFF3}" dt="2022-06-15T05:00:27.428" v="7233" actId="26606"/>
          <ac:spMkLst>
            <pc:docMk/>
            <pc:sldMk cId="4086556873" sldId="301"/>
            <ac:spMk id="38" creationId="{79A54AB1-B64F-4843-BFAB-81CB74E66B65}"/>
          </ac:spMkLst>
        </pc:spChg>
        <pc:spChg chg="add del">
          <ac:chgData name="Dita Ciemiņa" userId="842d07ee-a8d6-400e-8aed-d6f669514726" providerId="ADAL" clId="{B36606C5-9F62-45D7-B330-BA32BBF0FFF3}" dt="2022-06-15T05:00:57.340" v="7240" actId="26606"/>
          <ac:spMkLst>
            <pc:docMk/>
            <pc:sldMk cId="4086556873" sldId="301"/>
            <ac:spMk id="40" creationId="{6CCA5F87-1D1E-45CB-8D83-FC7EEFAD9935}"/>
          </ac:spMkLst>
        </pc:spChg>
        <pc:spChg chg="add del">
          <ac:chgData name="Dita Ciemiņa" userId="842d07ee-a8d6-400e-8aed-d6f669514726" providerId="ADAL" clId="{B36606C5-9F62-45D7-B330-BA32BBF0FFF3}" dt="2022-06-15T05:00:57.340" v="7240" actId="26606"/>
          <ac:spMkLst>
            <pc:docMk/>
            <pc:sldMk cId="4086556873" sldId="301"/>
            <ac:spMk id="41" creationId="{7CCFC2C6-6238-4A2F-93DE-2ADF74AF635E}"/>
          </ac:spMkLst>
        </pc:spChg>
        <pc:spChg chg="add del">
          <ac:chgData name="Dita Ciemiņa" userId="842d07ee-a8d6-400e-8aed-d6f669514726" providerId="ADAL" clId="{B36606C5-9F62-45D7-B330-BA32BBF0FFF3}" dt="2022-06-15T05:00:57.340" v="7240" actId="26606"/>
          <ac:spMkLst>
            <pc:docMk/>
            <pc:sldMk cId="4086556873" sldId="301"/>
            <ac:spMk id="42" creationId="{AF2F604E-43BE-4DC3-B983-E071523364F8}"/>
          </ac:spMkLst>
        </pc:spChg>
        <pc:spChg chg="add del">
          <ac:chgData name="Dita Ciemiņa" userId="842d07ee-a8d6-400e-8aed-d6f669514726" providerId="ADAL" clId="{B36606C5-9F62-45D7-B330-BA32BBF0FFF3}" dt="2022-06-15T05:00:57.340" v="7240" actId="26606"/>
          <ac:spMkLst>
            <pc:docMk/>
            <pc:sldMk cId="4086556873" sldId="301"/>
            <ac:spMk id="43" creationId="{08C9B587-E65E-4B52-B37C-ABEBB6E87928}"/>
          </ac:spMkLst>
        </pc:spChg>
        <pc:picChg chg="mod ord">
          <ac:chgData name="Dita Ciemiņa" userId="842d07ee-a8d6-400e-8aed-d6f669514726" providerId="ADAL" clId="{B36606C5-9F62-45D7-B330-BA32BBF0FFF3}" dt="2022-06-15T05:01:18.472" v="7243" actId="26606"/>
          <ac:picMkLst>
            <pc:docMk/>
            <pc:sldMk cId="4086556873" sldId="301"/>
            <ac:picMk id="7" creationId="{AECEA8FB-EBEB-4E0F-9318-4752DA65BD86}"/>
          </ac:picMkLst>
        </pc:picChg>
        <pc:cxnChg chg="add del">
          <ac:chgData name="Dita Ciemiņa" userId="842d07ee-a8d6-400e-8aed-d6f669514726" providerId="ADAL" clId="{B36606C5-9F62-45D7-B330-BA32BBF0FFF3}" dt="2022-06-15T05:00:16.019" v="7228" actId="26606"/>
          <ac:cxnSpMkLst>
            <pc:docMk/>
            <pc:sldMk cId="4086556873" sldId="301"/>
            <ac:cxnSpMk id="14" creationId="{AA2EAA10-076F-46BD-8F0F-B9A2FB77A85C}"/>
          </ac:cxnSpMkLst>
        </pc:cxnChg>
        <pc:cxnChg chg="add del">
          <ac:chgData name="Dita Ciemiņa" userId="842d07ee-a8d6-400e-8aed-d6f669514726" providerId="ADAL" clId="{B36606C5-9F62-45D7-B330-BA32BBF0FFF3}" dt="2022-06-15T05:00:16.019" v="7228" actId="26606"/>
          <ac:cxnSpMkLst>
            <pc:docMk/>
            <pc:sldMk cId="4086556873" sldId="301"/>
            <ac:cxnSpMk id="16" creationId="{D891E407-403B-4764-86C9-33A56D3BCAA3}"/>
          </ac:cxnSpMkLst>
        </pc:cxnChg>
      </pc:sldChg>
      <pc:sldChg chg="delSp modSp add mod">
        <pc:chgData name="Dita Ciemiņa" userId="842d07ee-a8d6-400e-8aed-d6f669514726" providerId="ADAL" clId="{B36606C5-9F62-45D7-B330-BA32BBF0FFF3}" dt="2022-06-15T05:16:56.778" v="7796" actId="20577"/>
        <pc:sldMkLst>
          <pc:docMk/>
          <pc:sldMk cId="2101749423" sldId="302"/>
        </pc:sldMkLst>
        <pc:spChg chg="del mod">
          <ac:chgData name="Dita Ciemiņa" userId="842d07ee-a8d6-400e-8aed-d6f669514726" providerId="ADAL" clId="{B36606C5-9F62-45D7-B330-BA32BBF0FFF3}" dt="2022-06-15T05:04:56.827" v="7411" actId="478"/>
          <ac:spMkLst>
            <pc:docMk/>
            <pc:sldMk cId="2101749423" sldId="302"/>
            <ac:spMk id="2" creationId="{33BA18E6-DB5D-4AE0-882A-F242D476EBA0}"/>
          </ac:spMkLst>
        </pc:spChg>
        <pc:spChg chg="mod">
          <ac:chgData name="Dita Ciemiņa" userId="842d07ee-a8d6-400e-8aed-d6f669514726" providerId="ADAL" clId="{B36606C5-9F62-45D7-B330-BA32BBF0FFF3}" dt="2022-06-15T05:16:56.778" v="7796" actId="20577"/>
          <ac:spMkLst>
            <pc:docMk/>
            <pc:sldMk cId="2101749423" sldId="302"/>
            <ac:spMk id="3" creationId="{29BDFBCB-2BCE-4ADE-BEA2-516B0FEB0C25}"/>
          </ac:spMkLst>
        </pc:spChg>
      </pc:sldChg>
      <pc:sldChg chg="addSp delSp modSp add mod setBg addAnim delDesignElem">
        <pc:chgData name="Dita Ciemiņa" userId="842d07ee-a8d6-400e-8aed-d6f669514726" providerId="ADAL" clId="{B36606C5-9F62-45D7-B330-BA32BBF0FFF3}" dt="2022-06-15T05:20:25.693" v="7905" actId="1076"/>
        <pc:sldMkLst>
          <pc:docMk/>
          <pc:sldMk cId="1195424507" sldId="303"/>
        </pc:sldMkLst>
        <pc:spChg chg="mod">
          <ac:chgData name="Dita Ciemiņa" userId="842d07ee-a8d6-400e-8aed-d6f669514726" providerId="ADAL" clId="{B36606C5-9F62-45D7-B330-BA32BBF0FFF3}" dt="2022-06-15T05:20:25.693" v="7905" actId="1076"/>
          <ac:spMkLst>
            <pc:docMk/>
            <pc:sldMk cId="1195424507" sldId="303"/>
            <ac:spMk id="2" creationId="{33BA18E6-DB5D-4AE0-882A-F242D476EBA0}"/>
          </ac:spMkLst>
        </pc:spChg>
        <pc:spChg chg="add">
          <ac:chgData name="Dita Ciemiņa" userId="842d07ee-a8d6-400e-8aed-d6f669514726" providerId="ADAL" clId="{B36606C5-9F62-45D7-B330-BA32BBF0FFF3}" dt="2022-06-15T05:19:47.620" v="7799" actId="26606"/>
          <ac:spMkLst>
            <pc:docMk/>
            <pc:sldMk cId="1195424507" sldId="303"/>
            <ac:spMk id="12" creationId="{ECC07320-C2CA-4E29-8481-9D9E143C7788}"/>
          </ac:spMkLst>
        </pc:spChg>
        <pc:spChg chg="add">
          <ac:chgData name="Dita Ciemiņa" userId="842d07ee-a8d6-400e-8aed-d6f669514726" providerId="ADAL" clId="{B36606C5-9F62-45D7-B330-BA32BBF0FFF3}" dt="2022-06-15T05:19:47.620" v="7799" actId="26606"/>
          <ac:spMkLst>
            <pc:docMk/>
            <pc:sldMk cId="1195424507" sldId="303"/>
            <ac:spMk id="14" creationId="{178FB36B-5BFE-42CA-BC60-1115E0D95EEC}"/>
          </ac:spMkLst>
        </pc:spChg>
        <pc:spChg chg="del">
          <ac:chgData name="Dita Ciemiņa" userId="842d07ee-a8d6-400e-8aed-d6f669514726" providerId="ADAL" clId="{B36606C5-9F62-45D7-B330-BA32BBF0FFF3}" dt="2022-06-15T05:19:42.737" v="7798"/>
          <ac:spMkLst>
            <pc:docMk/>
            <pc:sldMk cId="1195424507" sldId="303"/>
            <ac:spMk id="28" creationId="{04812C46-200A-4DEB-A05E-3ED6C68C2387}"/>
          </ac:spMkLst>
        </pc:spChg>
        <pc:spChg chg="del">
          <ac:chgData name="Dita Ciemiņa" userId="842d07ee-a8d6-400e-8aed-d6f669514726" providerId="ADAL" clId="{B36606C5-9F62-45D7-B330-BA32BBF0FFF3}" dt="2022-06-15T05:19:42.737" v="7798"/>
          <ac:spMkLst>
            <pc:docMk/>
            <pc:sldMk cId="1195424507" sldId="303"/>
            <ac:spMk id="30" creationId="{D1EA859B-E555-4109-94F3-6700E046E008}"/>
          </ac:spMkLst>
        </pc:spChg>
      </pc:sldChg>
      <pc:sldChg chg="delSp modSp new mod">
        <pc:chgData name="Dita Ciemiņa" userId="842d07ee-a8d6-400e-8aed-d6f669514726" providerId="ADAL" clId="{B36606C5-9F62-45D7-B330-BA32BBF0FFF3}" dt="2022-06-15T05:37:29.056" v="8594" actId="1076"/>
        <pc:sldMkLst>
          <pc:docMk/>
          <pc:sldMk cId="3768929361" sldId="304"/>
        </pc:sldMkLst>
        <pc:spChg chg="del mod">
          <ac:chgData name="Dita Ciemiņa" userId="842d07ee-a8d6-400e-8aed-d6f669514726" providerId="ADAL" clId="{B36606C5-9F62-45D7-B330-BA32BBF0FFF3}" dt="2022-06-15T05:36:52.415" v="8587" actId="478"/>
          <ac:spMkLst>
            <pc:docMk/>
            <pc:sldMk cId="3768929361" sldId="304"/>
            <ac:spMk id="3" creationId="{105AF296-58F1-4FAD-739C-4AB5A574C412}"/>
          </ac:spMkLst>
        </pc:spChg>
        <pc:spChg chg="mod">
          <ac:chgData name="Dita Ciemiņa" userId="842d07ee-a8d6-400e-8aed-d6f669514726" providerId="ADAL" clId="{B36606C5-9F62-45D7-B330-BA32BBF0FFF3}" dt="2022-06-15T05:37:29.056" v="8594" actId="1076"/>
          <ac:spMkLst>
            <pc:docMk/>
            <pc:sldMk cId="3768929361" sldId="304"/>
            <ac:spMk id="4" creationId="{678DBD59-9923-C8BF-88A2-E50C824DA3D4}"/>
          </ac:spMkLst>
        </pc:spChg>
      </pc:sldChg>
      <pc:sldChg chg="delSp modSp new mod">
        <pc:chgData name="Dita Ciemiņa" userId="842d07ee-a8d6-400e-8aed-d6f669514726" providerId="ADAL" clId="{B36606C5-9F62-45D7-B330-BA32BBF0FFF3}" dt="2022-06-15T05:41:16.963" v="8925" actId="1076"/>
        <pc:sldMkLst>
          <pc:docMk/>
          <pc:sldMk cId="3351012089" sldId="305"/>
        </pc:sldMkLst>
        <pc:spChg chg="del">
          <ac:chgData name="Dita Ciemiņa" userId="842d07ee-a8d6-400e-8aed-d6f669514726" providerId="ADAL" clId="{B36606C5-9F62-45D7-B330-BA32BBF0FFF3}" dt="2022-06-15T05:40:05.336" v="8906" actId="478"/>
          <ac:spMkLst>
            <pc:docMk/>
            <pc:sldMk cId="3351012089" sldId="305"/>
            <ac:spMk id="3" creationId="{208C9472-F891-506A-DABC-38C8F7223FDE}"/>
          </ac:spMkLst>
        </pc:spChg>
        <pc:spChg chg="mod">
          <ac:chgData name="Dita Ciemiņa" userId="842d07ee-a8d6-400e-8aed-d6f669514726" providerId="ADAL" clId="{B36606C5-9F62-45D7-B330-BA32BBF0FFF3}" dt="2022-06-15T05:41:16.963" v="8925" actId="1076"/>
          <ac:spMkLst>
            <pc:docMk/>
            <pc:sldMk cId="3351012089" sldId="305"/>
            <ac:spMk id="4" creationId="{A855973B-52FB-22E3-4637-83604A777ABB}"/>
          </ac:spMkLst>
        </pc:spChg>
      </pc:sldChg>
      <pc:sldChg chg="modSp new mod">
        <pc:chgData name="Dita Ciemiņa" userId="842d07ee-a8d6-400e-8aed-d6f669514726" providerId="ADAL" clId="{B36606C5-9F62-45D7-B330-BA32BBF0FFF3}" dt="2022-06-15T05:47:01.874" v="9531" actId="1076"/>
        <pc:sldMkLst>
          <pc:docMk/>
          <pc:sldMk cId="2865600662" sldId="306"/>
        </pc:sldMkLst>
        <pc:spChg chg="mod">
          <ac:chgData name="Dita Ciemiņa" userId="842d07ee-a8d6-400e-8aed-d6f669514726" providerId="ADAL" clId="{B36606C5-9F62-45D7-B330-BA32BBF0FFF3}" dt="2022-06-15T05:41:49.869" v="8979" actId="20577"/>
          <ac:spMkLst>
            <pc:docMk/>
            <pc:sldMk cId="2865600662" sldId="306"/>
            <ac:spMk id="3" creationId="{5980C2A5-CCBE-7FA7-E94E-1398B40F755B}"/>
          </ac:spMkLst>
        </pc:spChg>
        <pc:spChg chg="mod">
          <ac:chgData name="Dita Ciemiņa" userId="842d07ee-a8d6-400e-8aed-d6f669514726" providerId="ADAL" clId="{B36606C5-9F62-45D7-B330-BA32BBF0FFF3}" dt="2022-06-15T05:47:01.874" v="9531" actId="1076"/>
          <ac:spMkLst>
            <pc:docMk/>
            <pc:sldMk cId="2865600662" sldId="306"/>
            <ac:spMk id="4" creationId="{09A15423-55AF-7F90-BA90-1548EF9285F2}"/>
          </ac:spMkLst>
        </pc:spChg>
      </pc:sldChg>
      <pc:sldChg chg="modSp new mod">
        <pc:chgData name="Dita Ciemiņa" userId="842d07ee-a8d6-400e-8aed-d6f669514726" providerId="ADAL" clId="{B36606C5-9F62-45D7-B330-BA32BBF0FFF3}" dt="2022-06-15T06:11:51.318" v="10356" actId="255"/>
        <pc:sldMkLst>
          <pc:docMk/>
          <pc:sldMk cId="2097322279" sldId="307"/>
        </pc:sldMkLst>
        <pc:spChg chg="mod">
          <ac:chgData name="Dita Ciemiņa" userId="842d07ee-a8d6-400e-8aed-d6f669514726" providerId="ADAL" clId="{B36606C5-9F62-45D7-B330-BA32BBF0FFF3}" dt="2022-06-15T06:02:37.382" v="9775" actId="20577"/>
          <ac:spMkLst>
            <pc:docMk/>
            <pc:sldMk cId="2097322279" sldId="307"/>
            <ac:spMk id="3" creationId="{F2D5817E-F2B5-3E23-556E-9F0F03CA6A46}"/>
          </ac:spMkLst>
        </pc:spChg>
        <pc:spChg chg="mod">
          <ac:chgData name="Dita Ciemiņa" userId="842d07ee-a8d6-400e-8aed-d6f669514726" providerId="ADAL" clId="{B36606C5-9F62-45D7-B330-BA32BBF0FFF3}" dt="2022-06-15T06:11:51.318" v="10356" actId="255"/>
          <ac:spMkLst>
            <pc:docMk/>
            <pc:sldMk cId="2097322279" sldId="307"/>
            <ac:spMk id="4" creationId="{FC0C1253-0E4C-AFCF-2C61-DFE0E481DE77}"/>
          </ac:spMkLst>
        </pc:spChg>
      </pc:sldChg>
      <pc:sldChg chg="modSp new mod">
        <pc:chgData name="Dita Ciemiņa" userId="842d07ee-a8d6-400e-8aed-d6f669514726" providerId="ADAL" clId="{B36606C5-9F62-45D7-B330-BA32BBF0FFF3}" dt="2022-06-15T06:12:09.144" v="10358" actId="115"/>
        <pc:sldMkLst>
          <pc:docMk/>
          <pc:sldMk cId="2411036689" sldId="308"/>
        </pc:sldMkLst>
        <pc:spChg chg="mod">
          <ac:chgData name="Dita Ciemiņa" userId="842d07ee-a8d6-400e-8aed-d6f669514726" providerId="ADAL" clId="{B36606C5-9F62-45D7-B330-BA32BBF0FFF3}" dt="2022-06-15T06:05:28.030" v="10048" actId="20577"/>
          <ac:spMkLst>
            <pc:docMk/>
            <pc:sldMk cId="2411036689" sldId="308"/>
            <ac:spMk id="3" creationId="{D12D70E4-4129-137D-B456-A9909F4E5A83}"/>
          </ac:spMkLst>
        </pc:spChg>
        <pc:spChg chg="mod">
          <ac:chgData name="Dita Ciemiņa" userId="842d07ee-a8d6-400e-8aed-d6f669514726" providerId="ADAL" clId="{B36606C5-9F62-45D7-B330-BA32BBF0FFF3}" dt="2022-06-15T06:12:09.144" v="10358" actId="115"/>
          <ac:spMkLst>
            <pc:docMk/>
            <pc:sldMk cId="2411036689" sldId="308"/>
            <ac:spMk id="4" creationId="{68DACC71-CC41-D580-CB9A-E06F3D824107}"/>
          </ac:spMkLst>
        </pc:spChg>
      </pc:sldChg>
      <pc:sldChg chg="new del">
        <pc:chgData name="Dita Ciemiņa" userId="842d07ee-a8d6-400e-8aed-d6f669514726" providerId="ADAL" clId="{B36606C5-9F62-45D7-B330-BA32BBF0FFF3}" dt="2022-06-15T06:06:08.973" v="10055" actId="47"/>
        <pc:sldMkLst>
          <pc:docMk/>
          <pc:sldMk cId="1127052345" sldId="309"/>
        </pc:sldMkLst>
      </pc:sldChg>
      <pc:sldChg chg="addSp delSp modSp add mod setBg delDesignElem">
        <pc:chgData name="Dita Ciemiņa" userId="842d07ee-a8d6-400e-8aed-d6f669514726" providerId="ADAL" clId="{B36606C5-9F62-45D7-B330-BA32BBF0FFF3}" dt="2022-06-15T06:06:49.904" v="10092" actId="1076"/>
        <pc:sldMkLst>
          <pc:docMk/>
          <pc:sldMk cId="1164303721" sldId="310"/>
        </pc:sldMkLst>
        <pc:spChg chg="mod">
          <ac:chgData name="Dita Ciemiņa" userId="842d07ee-a8d6-400e-8aed-d6f669514726" providerId="ADAL" clId="{B36606C5-9F62-45D7-B330-BA32BBF0FFF3}" dt="2022-06-15T06:06:49.904" v="10092" actId="1076"/>
          <ac:spMkLst>
            <pc:docMk/>
            <pc:sldMk cId="1164303721" sldId="310"/>
            <ac:spMk id="2" creationId="{33BA18E6-DB5D-4AE0-882A-F242D476EBA0}"/>
          </ac:spMkLst>
        </pc:spChg>
        <pc:spChg chg="add del">
          <ac:chgData name="Dita Ciemiņa" userId="842d07ee-a8d6-400e-8aed-d6f669514726" providerId="ADAL" clId="{B36606C5-9F62-45D7-B330-BA32BBF0FFF3}" dt="2022-06-15T06:06:31.223" v="10057" actId="26606"/>
          <ac:spMkLst>
            <pc:docMk/>
            <pc:sldMk cId="1164303721" sldId="310"/>
            <ac:spMk id="9" creationId="{E91DC736-0EF8-4F87-9146-EBF1D2EE4D3D}"/>
          </ac:spMkLst>
        </pc:spChg>
        <pc:spChg chg="add del">
          <ac:chgData name="Dita Ciemiņa" userId="842d07ee-a8d6-400e-8aed-d6f669514726" providerId="ADAL" clId="{B36606C5-9F62-45D7-B330-BA32BBF0FFF3}" dt="2022-06-15T06:06:31.223" v="10057" actId="26606"/>
          <ac:spMkLst>
            <pc:docMk/>
            <pc:sldMk cId="1164303721" sldId="310"/>
            <ac:spMk id="10" creationId="{097CD68E-23E3-4007-8847-CD0944C4F7BE}"/>
          </ac:spMkLst>
        </pc:spChg>
        <pc:spChg chg="del">
          <ac:chgData name="Dita Ciemiņa" userId="842d07ee-a8d6-400e-8aed-d6f669514726" providerId="ADAL" clId="{B36606C5-9F62-45D7-B330-BA32BBF0FFF3}" dt="2022-06-15T06:06:07.208" v="10054"/>
          <ac:spMkLst>
            <pc:docMk/>
            <pc:sldMk cId="1164303721" sldId="310"/>
            <ac:spMk id="12" creationId="{ECC07320-C2CA-4E29-8481-9D9E143C7788}"/>
          </ac:spMkLst>
        </pc:spChg>
        <pc:spChg chg="del">
          <ac:chgData name="Dita Ciemiņa" userId="842d07ee-a8d6-400e-8aed-d6f669514726" providerId="ADAL" clId="{B36606C5-9F62-45D7-B330-BA32BBF0FFF3}" dt="2022-06-15T06:06:07.208" v="10054"/>
          <ac:spMkLst>
            <pc:docMk/>
            <pc:sldMk cId="1164303721" sldId="310"/>
            <ac:spMk id="14" creationId="{178FB36B-5BFE-42CA-BC60-1115E0D95EEC}"/>
          </ac:spMkLst>
        </pc:spChg>
        <pc:spChg chg="add del">
          <ac:chgData name="Dita Ciemiņa" userId="842d07ee-a8d6-400e-8aed-d6f669514726" providerId="ADAL" clId="{B36606C5-9F62-45D7-B330-BA32BBF0FFF3}" dt="2022-06-15T06:06:31.223" v="10057" actId="26606"/>
          <ac:spMkLst>
            <pc:docMk/>
            <pc:sldMk cId="1164303721" sldId="310"/>
            <ac:spMk id="16" creationId="{AF2F604E-43BE-4DC3-B983-E071523364F8}"/>
          </ac:spMkLst>
        </pc:spChg>
        <pc:spChg chg="add del">
          <ac:chgData name="Dita Ciemiņa" userId="842d07ee-a8d6-400e-8aed-d6f669514726" providerId="ADAL" clId="{B36606C5-9F62-45D7-B330-BA32BBF0FFF3}" dt="2022-06-15T06:06:31.223" v="10057" actId="26606"/>
          <ac:spMkLst>
            <pc:docMk/>
            <pc:sldMk cId="1164303721" sldId="310"/>
            <ac:spMk id="18" creationId="{08C9B587-E65E-4B52-B37C-ABEBB6E87928}"/>
          </ac:spMkLst>
        </pc:spChg>
        <pc:spChg chg="add">
          <ac:chgData name="Dita Ciemiņa" userId="842d07ee-a8d6-400e-8aed-d6f669514726" providerId="ADAL" clId="{B36606C5-9F62-45D7-B330-BA32BBF0FFF3}" dt="2022-06-15T06:06:31.238" v="10058" actId="26606"/>
          <ac:spMkLst>
            <pc:docMk/>
            <pc:sldMk cId="1164303721" sldId="310"/>
            <ac:spMk id="20" creationId="{6CCA5F87-1D1E-45CB-8D83-FC7EEFAD9935}"/>
          </ac:spMkLst>
        </pc:spChg>
        <pc:spChg chg="add">
          <ac:chgData name="Dita Ciemiņa" userId="842d07ee-a8d6-400e-8aed-d6f669514726" providerId="ADAL" clId="{B36606C5-9F62-45D7-B330-BA32BBF0FFF3}" dt="2022-06-15T06:06:31.238" v="10058" actId="26606"/>
          <ac:spMkLst>
            <pc:docMk/>
            <pc:sldMk cId="1164303721" sldId="310"/>
            <ac:spMk id="21" creationId="{7CCFC2C6-6238-4A2F-93DE-2ADF74AF635E}"/>
          </ac:spMkLst>
        </pc:spChg>
        <pc:spChg chg="add">
          <ac:chgData name="Dita Ciemiņa" userId="842d07ee-a8d6-400e-8aed-d6f669514726" providerId="ADAL" clId="{B36606C5-9F62-45D7-B330-BA32BBF0FFF3}" dt="2022-06-15T06:06:31.238" v="10058" actId="26606"/>
          <ac:spMkLst>
            <pc:docMk/>
            <pc:sldMk cId="1164303721" sldId="310"/>
            <ac:spMk id="22" creationId="{AF2F604E-43BE-4DC3-B983-E071523364F8}"/>
          </ac:spMkLst>
        </pc:spChg>
        <pc:spChg chg="add">
          <ac:chgData name="Dita Ciemiņa" userId="842d07ee-a8d6-400e-8aed-d6f669514726" providerId="ADAL" clId="{B36606C5-9F62-45D7-B330-BA32BBF0FFF3}" dt="2022-06-15T06:06:31.238" v="10058" actId="26606"/>
          <ac:spMkLst>
            <pc:docMk/>
            <pc:sldMk cId="1164303721" sldId="310"/>
            <ac:spMk id="23" creationId="{08C9B587-E65E-4B52-B37C-ABEBB6E87928}"/>
          </ac:spMkLst>
        </pc:spChg>
        <pc:picChg chg="mod">
          <ac:chgData name="Dita Ciemiņa" userId="842d07ee-a8d6-400e-8aed-d6f669514726" providerId="ADAL" clId="{B36606C5-9F62-45D7-B330-BA32BBF0FFF3}" dt="2022-06-15T06:06:31.238" v="10058" actId="26606"/>
          <ac:picMkLst>
            <pc:docMk/>
            <pc:sldMk cId="1164303721" sldId="310"/>
            <ac:picMk id="7" creationId="{AECEA8FB-EBEB-4E0F-9318-4752DA65BD86}"/>
          </ac:picMkLst>
        </pc:picChg>
      </pc:sldChg>
      <pc:sldChg chg="delSp modSp new mod">
        <pc:chgData name="Dita Ciemiņa" userId="842d07ee-a8d6-400e-8aed-d6f669514726" providerId="ADAL" clId="{B36606C5-9F62-45D7-B330-BA32BBF0FFF3}" dt="2022-06-15T06:10:34.807" v="10353" actId="113"/>
        <pc:sldMkLst>
          <pc:docMk/>
          <pc:sldMk cId="3623763970" sldId="311"/>
        </pc:sldMkLst>
        <pc:spChg chg="del">
          <ac:chgData name="Dita Ciemiņa" userId="842d07ee-a8d6-400e-8aed-d6f669514726" providerId="ADAL" clId="{B36606C5-9F62-45D7-B330-BA32BBF0FFF3}" dt="2022-06-15T06:08:27.780" v="10094" actId="478"/>
          <ac:spMkLst>
            <pc:docMk/>
            <pc:sldMk cId="3623763970" sldId="311"/>
            <ac:spMk id="3" creationId="{2FCD4981-CFBE-4EF2-4B06-883755CE3B17}"/>
          </ac:spMkLst>
        </pc:spChg>
        <pc:spChg chg="mod">
          <ac:chgData name="Dita Ciemiņa" userId="842d07ee-a8d6-400e-8aed-d6f669514726" providerId="ADAL" clId="{B36606C5-9F62-45D7-B330-BA32BBF0FFF3}" dt="2022-06-15T06:10:34.807" v="10353" actId="113"/>
          <ac:spMkLst>
            <pc:docMk/>
            <pc:sldMk cId="3623763970" sldId="311"/>
            <ac:spMk id="4" creationId="{97C9BC9A-A52F-DF52-9761-B09834A34560}"/>
          </ac:spMkLst>
        </pc:spChg>
        <pc:spChg chg="mod">
          <ac:chgData name="Dita Ciemiņa" userId="842d07ee-a8d6-400e-8aed-d6f669514726" providerId="ADAL" clId="{B36606C5-9F62-45D7-B330-BA32BBF0FFF3}" dt="2022-06-15T06:10:08.019" v="10348" actId="20577"/>
          <ac:spMkLst>
            <pc:docMk/>
            <pc:sldMk cId="3623763970" sldId="311"/>
            <ac:spMk id="5" creationId="{FD98194C-0AF5-63F1-ECDA-904887DC6C17}"/>
          </ac:spMkLst>
        </pc:spChg>
      </pc:sldChg>
      <pc:sldChg chg="modSp new mod">
        <pc:chgData name="Dita Ciemiņa" userId="842d07ee-a8d6-400e-8aed-d6f669514726" providerId="ADAL" clId="{B36606C5-9F62-45D7-B330-BA32BBF0FFF3}" dt="2022-06-15T06:15:36.413" v="10695" actId="20577"/>
        <pc:sldMkLst>
          <pc:docMk/>
          <pc:sldMk cId="3626180618" sldId="312"/>
        </pc:sldMkLst>
        <pc:spChg chg="mod">
          <ac:chgData name="Dita Ciemiņa" userId="842d07ee-a8d6-400e-8aed-d6f669514726" providerId="ADAL" clId="{B36606C5-9F62-45D7-B330-BA32BBF0FFF3}" dt="2022-06-15T06:13:44.406" v="10458" actId="20577"/>
          <ac:spMkLst>
            <pc:docMk/>
            <pc:sldMk cId="3626180618" sldId="312"/>
            <ac:spMk id="3" creationId="{9ECE5FD7-9D7C-9440-6E09-55BCFA23D201}"/>
          </ac:spMkLst>
        </pc:spChg>
        <pc:spChg chg="mod">
          <ac:chgData name="Dita Ciemiņa" userId="842d07ee-a8d6-400e-8aed-d6f669514726" providerId="ADAL" clId="{B36606C5-9F62-45D7-B330-BA32BBF0FFF3}" dt="2022-06-15T06:15:36.413" v="10695" actId="20577"/>
          <ac:spMkLst>
            <pc:docMk/>
            <pc:sldMk cId="3626180618" sldId="312"/>
            <ac:spMk id="4" creationId="{30D46644-8AD1-1F86-E280-DA8972E61D52}"/>
          </ac:spMkLst>
        </pc:spChg>
      </pc:sldChg>
      <pc:sldChg chg="delSp modSp new mod">
        <pc:chgData name="Dita Ciemiņa" userId="842d07ee-a8d6-400e-8aed-d6f669514726" providerId="ADAL" clId="{B36606C5-9F62-45D7-B330-BA32BBF0FFF3}" dt="2022-06-15T06:33:18.625" v="10728" actId="20577"/>
        <pc:sldMkLst>
          <pc:docMk/>
          <pc:sldMk cId="1713896856" sldId="313"/>
        </pc:sldMkLst>
        <pc:spChg chg="del">
          <ac:chgData name="Dita Ciemiņa" userId="842d07ee-a8d6-400e-8aed-d6f669514726" providerId="ADAL" clId="{B36606C5-9F62-45D7-B330-BA32BBF0FFF3}" dt="2022-06-15T06:32:34.449" v="10707" actId="478"/>
          <ac:spMkLst>
            <pc:docMk/>
            <pc:sldMk cId="1713896856" sldId="313"/>
            <ac:spMk id="3" creationId="{45F8FBFC-5A46-3E54-144F-00FC0A78E388}"/>
          </ac:spMkLst>
        </pc:spChg>
        <pc:spChg chg="mod">
          <ac:chgData name="Dita Ciemiņa" userId="842d07ee-a8d6-400e-8aed-d6f669514726" providerId="ADAL" clId="{B36606C5-9F62-45D7-B330-BA32BBF0FFF3}" dt="2022-06-15T06:33:18.625" v="10728" actId="20577"/>
          <ac:spMkLst>
            <pc:docMk/>
            <pc:sldMk cId="1713896856" sldId="313"/>
            <ac:spMk id="4" creationId="{0EAD0DC2-FCB3-BE85-3EA2-560343F8E78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366AC-A1AB-485D-84DF-2135A875F1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69EDB4-26A6-4F27-91AB-59C26DE0E3D5}">
      <dgm:prSet/>
      <dgm:spPr/>
      <dgm:t>
        <a:bodyPr/>
        <a:lstStyle/>
        <a:p>
          <a:r>
            <a:rPr lang="lv-LV"/>
            <a:t>Kas jāievēro raidījumu vadītājiem? </a:t>
          </a:r>
          <a:endParaRPr lang="en-US"/>
        </a:p>
      </dgm:t>
    </dgm:pt>
    <dgm:pt modelId="{00D6D5EA-0C8B-4575-892B-F973DE740BFA}" type="parTrans" cxnId="{6F11A2D4-547F-45AD-BB32-1334C3269D0E}">
      <dgm:prSet/>
      <dgm:spPr/>
      <dgm:t>
        <a:bodyPr/>
        <a:lstStyle/>
        <a:p>
          <a:endParaRPr lang="en-US"/>
        </a:p>
      </dgm:t>
    </dgm:pt>
    <dgm:pt modelId="{92D12746-9B45-4251-AA80-E87BAE2C3B65}" type="sibTrans" cxnId="{6F11A2D4-547F-45AD-BB32-1334C3269D0E}">
      <dgm:prSet/>
      <dgm:spPr/>
      <dgm:t>
        <a:bodyPr/>
        <a:lstStyle/>
        <a:p>
          <a:endParaRPr lang="en-US"/>
        </a:p>
      </dgm:t>
    </dgm:pt>
    <dgm:pt modelId="{66B6708B-AAD5-4987-883E-158958997E4D}">
      <dgm:prSet/>
      <dgm:spPr/>
      <dgm:t>
        <a:bodyPr/>
        <a:lstStyle/>
        <a:p>
          <a:r>
            <a:rPr lang="lv-LV"/>
            <a:t>Raidījuma dalībnieku izvēle</a:t>
          </a:r>
          <a:endParaRPr lang="en-US"/>
        </a:p>
      </dgm:t>
    </dgm:pt>
    <dgm:pt modelId="{40E93424-FBDF-4661-81BC-E5BD4368D752}" type="parTrans" cxnId="{0D2F407C-D17D-401D-B09D-B8199CF9D637}">
      <dgm:prSet/>
      <dgm:spPr/>
      <dgm:t>
        <a:bodyPr/>
        <a:lstStyle/>
        <a:p>
          <a:endParaRPr lang="en-US"/>
        </a:p>
      </dgm:t>
    </dgm:pt>
    <dgm:pt modelId="{661720CD-6735-4F37-A8D9-4813E1BAB550}" type="sibTrans" cxnId="{0D2F407C-D17D-401D-B09D-B8199CF9D637}">
      <dgm:prSet/>
      <dgm:spPr/>
      <dgm:t>
        <a:bodyPr/>
        <a:lstStyle/>
        <a:p>
          <a:endParaRPr lang="en-US"/>
        </a:p>
      </dgm:t>
    </dgm:pt>
    <dgm:pt modelId="{0C1DCB65-6ED5-4041-B452-3270D07AFDC2}">
      <dgm:prSet/>
      <dgm:spPr/>
      <dgm:t>
        <a:bodyPr/>
        <a:lstStyle/>
        <a:p>
          <a:r>
            <a:rPr lang="lv-LV"/>
            <a:t>Svarīgākais par informācijas sniegšanu raidījumos</a:t>
          </a:r>
          <a:endParaRPr lang="en-US"/>
        </a:p>
      </dgm:t>
    </dgm:pt>
    <dgm:pt modelId="{4149756A-90E5-4886-A8B8-6278C6A8CC19}" type="parTrans" cxnId="{1638E0F0-845B-41B4-982E-AC49379281D8}">
      <dgm:prSet/>
      <dgm:spPr/>
      <dgm:t>
        <a:bodyPr/>
        <a:lstStyle/>
        <a:p>
          <a:endParaRPr lang="en-US"/>
        </a:p>
      </dgm:t>
    </dgm:pt>
    <dgm:pt modelId="{9ADB1278-8903-4BD0-B831-0FB7B4B19080}" type="sibTrans" cxnId="{1638E0F0-845B-41B4-982E-AC49379281D8}">
      <dgm:prSet/>
      <dgm:spPr/>
      <dgm:t>
        <a:bodyPr/>
        <a:lstStyle/>
        <a:p>
          <a:endParaRPr lang="en-US"/>
        </a:p>
      </dgm:t>
    </dgm:pt>
    <dgm:pt modelId="{F62AFDEC-0286-4FAE-BF99-4D1DE630D407}">
      <dgm:prSet/>
      <dgm:spPr/>
      <dgm:t>
        <a:bodyPr/>
        <a:lstStyle/>
        <a:p>
          <a:r>
            <a:rPr lang="lv-LV"/>
            <a:t>Vizuālo elementu izvietošana raidījumos</a:t>
          </a:r>
          <a:endParaRPr lang="en-US"/>
        </a:p>
      </dgm:t>
    </dgm:pt>
    <dgm:pt modelId="{48FE0347-63FC-452A-AC49-108539536636}" type="parTrans" cxnId="{982413AE-BD86-4F84-B10C-7C5C78E3E06D}">
      <dgm:prSet/>
      <dgm:spPr/>
      <dgm:t>
        <a:bodyPr/>
        <a:lstStyle/>
        <a:p>
          <a:endParaRPr lang="en-US"/>
        </a:p>
      </dgm:t>
    </dgm:pt>
    <dgm:pt modelId="{7FA44DCA-FC16-4114-89D6-A8E0EFD904AB}" type="sibTrans" cxnId="{982413AE-BD86-4F84-B10C-7C5C78E3E06D}">
      <dgm:prSet/>
      <dgm:spPr/>
      <dgm:t>
        <a:bodyPr/>
        <a:lstStyle/>
        <a:p>
          <a:endParaRPr lang="en-US"/>
        </a:p>
      </dgm:t>
    </dgm:pt>
    <dgm:pt modelId="{F28B4D6B-17B8-4A0B-B881-766B3E91DD4E}">
      <dgm:prSet/>
      <dgm:spPr/>
      <dgm:t>
        <a:bodyPr/>
        <a:lstStyle/>
        <a:p>
          <a:r>
            <a:rPr lang="lv-LV"/>
            <a:t>Slēptas priekšvēlēšanu aģitācijas pazīmes</a:t>
          </a:r>
          <a:endParaRPr lang="en-US"/>
        </a:p>
      </dgm:t>
    </dgm:pt>
    <dgm:pt modelId="{170BB33B-6E01-4B80-A27A-1B2F8736DF53}" type="parTrans" cxnId="{1E809F3E-6911-473A-9A87-DB3A61B6A1B9}">
      <dgm:prSet/>
      <dgm:spPr/>
      <dgm:t>
        <a:bodyPr/>
        <a:lstStyle/>
        <a:p>
          <a:endParaRPr lang="en-US"/>
        </a:p>
      </dgm:t>
    </dgm:pt>
    <dgm:pt modelId="{E254ED8B-2FF9-4EDD-BE13-D0315B3664FC}" type="sibTrans" cxnId="{1E809F3E-6911-473A-9A87-DB3A61B6A1B9}">
      <dgm:prSet/>
      <dgm:spPr/>
      <dgm:t>
        <a:bodyPr/>
        <a:lstStyle/>
        <a:p>
          <a:endParaRPr lang="en-US"/>
        </a:p>
      </dgm:t>
    </dgm:pt>
    <dgm:pt modelId="{2AA9A158-B149-4DB9-BAE8-688D58ADE814}" type="pres">
      <dgm:prSet presAssocID="{774366AC-A1AB-485D-84DF-2135A875F13B}" presName="linear" presStyleCnt="0">
        <dgm:presLayoutVars>
          <dgm:animLvl val="lvl"/>
          <dgm:resizeHandles val="exact"/>
        </dgm:presLayoutVars>
      </dgm:prSet>
      <dgm:spPr/>
    </dgm:pt>
    <dgm:pt modelId="{D56F30C2-4D3D-40A5-8D8A-12F001D5DCB0}" type="pres">
      <dgm:prSet presAssocID="{E369EDB4-26A6-4F27-91AB-59C26DE0E3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F2AFBE7-EBB7-4749-9684-895EEE1A9C46}" type="pres">
      <dgm:prSet presAssocID="{92D12746-9B45-4251-AA80-E87BAE2C3B65}" presName="spacer" presStyleCnt="0"/>
      <dgm:spPr/>
    </dgm:pt>
    <dgm:pt modelId="{01A342D6-4390-46A6-8A6B-5B7DC5F5BE93}" type="pres">
      <dgm:prSet presAssocID="{66B6708B-AAD5-4987-883E-158958997E4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D2443F1-5638-4410-8786-D48DE733A1BC}" type="pres">
      <dgm:prSet presAssocID="{661720CD-6735-4F37-A8D9-4813E1BAB550}" presName="spacer" presStyleCnt="0"/>
      <dgm:spPr/>
    </dgm:pt>
    <dgm:pt modelId="{EDF314A6-EB4F-40C6-94F8-D5785B01BDC4}" type="pres">
      <dgm:prSet presAssocID="{0C1DCB65-6ED5-4041-B452-3270D07AFD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11D0A1-0139-411D-8A0D-19ED82734A32}" type="pres">
      <dgm:prSet presAssocID="{9ADB1278-8903-4BD0-B831-0FB7B4B19080}" presName="spacer" presStyleCnt="0"/>
      <dgm:spPr/>
    </dgm:pt>
    <dgm:pt modelId="{5B01FA25-DB5F-4933-A7E8-DDBE18871FA8}" type="pres">
      <dgm:prSet presAssocID="{F62AFDEC-0286-4FAE-BF99-4D1DE630D4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BFD202-E563-423B-AE7C-BCA03986229A}" type="pres">
      <dgm:prSet presAssocID="{7FA44DCA-FC16-4114-89D6-A8E0EFD904AB}" presName="spacer" presStyleCnt="0"/>
      <dgm:spPr/>
    </dgm:pt>
    <dgm:pt modelId="{3715504F-38FA-4D58-B1D6-18F17E8EE40F}" type="pres">
      <dgm:prSet presAssocID="{F28B4D6B-17B8-4A0B-B881-766B3E91DD4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1DAD12-56AF-4918-8C43-48C40EEC9CF6}" type="presOf" srcId="{774366AC-A1AB-485D-84DF-2135A875F13B}" destId="{2AA9A158-B149-4DB9-BAE8-688D58ADE814}" srcOrd="0" destOrd="0" presId="urn:microsoft.com/office/officeart/2005/8/layout/vList2"/>
    <dgm:cxn modelId="{6C3DBC14-66FA-419D-ADE4-EE2CD86A2A30}" type="presOf" srcId="{0C1DCB65-6ED5-4041-B452-3270D07AFDC2}" destId="{EDF314A6-EB4F-40C6-94F8-D5785B01BDC4}" srcOrd="0" destOrd="0" presId="urn:microsoft.com/office/officeart/2005/8/layout/vList2"/>
    <dgm:cxn modelId="{1E809F3E-6911-473A-9A87-DB3A61B6A1B9}" srcId="{774366AC-A1AB-485D-84DF-2135A875F13B}" destId="{F28B4D6B-17B8-4A0B-B881-766B3E91DD4E}" srcOrd="4" destOrd="0" parTransId="{170BB33B-6E01-4B80-A27A-1B2F8736DF53}" sibTransId="{E254ED8B-2FF9-4EDD-BE13-D0315B3664FC}"/>
    <dgm:cxn modelId="{0D2F407C-D17D-401D-B09D-B8199CF9D637}" srcId="{774366AC-A1AB-485D-84DF-2135A875F13B}" destId="{66B6708B-AAD5-4987-883E-158958997E4D}" srcOrd="1" destOrd="0" parTransId="{40E93424-FBDF-4661-81BC-E5BD4368D752}" sibTransId="{661720CD-6735-4F37-A8D9-4813E1BAB550}"/>
    <dgm:cxn modelId="{471D7F99-99C9-407F-A75A-11C50F9FCB9B}" type="presOf" srcId="{E369EDB4-26A6-4F27-91AB-59C26DE0E3D5}" destId="{D56F30C2-4D3D-40A5-8D8A-12F001D5DCB0}" srcOrd="0" destOrd="0" presId="urn:microsoft.com/office/officeart/2005/8/layout/vList2"/>
    <dgm:cxn modelId="{BBE04D9F-E1F0-4217-A8A2-DCA568B92FDF}" type="presOf" srcId="{66B6708B-AAD5-4987-883E-158958997E4D}" destId="{01A342D6-4390-46A6-8A6B-5B7DC5F5BE93}" srcOrd="0" destOrd="0" presId="urn:microsoft.com/office/officeart/2005/8/layout/vList2"/>
    <dgm:cxn modelId="{F7AA61AA-50D7-4E46-B923-8A8D3B5A4583}" type="presOf" srcId="{F62AFDEC-0286-4FAE-BF99-4D1DE630D407}" destId="{5B01FA25-DB5F-4933-A7E8-DDBE18871FA8}" srcOrd="0" destOrd="0" presId="urn:microsoft.com/office/officeart/2005/8/layout/vList2"/>
    <dgm:cxn modelId="{982413AE-BD86-4F84-B10C-7C5C78E3E06D}" srcId="{774366AC-A1AB-485D-84DF-2135A875F13B}" destId="{F62AFDEC-0286-4FAE-BF99-4D1DE630D407}" srcOrd="3" destOrd="0" parTransId="{48FE0347-63FC-452A-AC49-108539536636}" sibTransId="{7FA44DCA-FC16-4114-89D6-A8E0EFD904AB}"/>
    <dgm:cxn modelId="{6F11A2D4-547F-45AD-BB32-1334C3269D0E}" srcId="{774366AC-A1AB-485D-84DF-2135A875F13B}" destId="{E369EDB4-26A6-4F27-91AB-59C26DE0E3D5}" srcOrd="0" destOrd="0" parTransId="{00D6D5EA-0C8B-4575-892B-F973DE740BFA}" sibTransId="{92D12746-9B45-4251-AA80-E87BAE2C3B65}"/>
    <dgm:cxn modelId="{04743AED-1EB4-4BCC-866B-64249844B3BE}" type="presOf" srcId="{F28B4D6B-17B8-4A0B-B881-766B3E91DD4E}" destId="{3715504F-38FA-4D58-B1D6-18F17E8EE40F}" srcOrd="0" destOrd="0" presId="urn:microsoft.com/office/officeart/2005/8/layout/vList2"/>
    <dgm:cxn modelId="{1638E0F0-845B-41B4-982E-AC49379281D8}" srcId="{774366AC-A1AB-485D-84DF-2135A875F13B}" destId="{0C1DCB65-6ED5-4041-B452-3270D07AFDC2}" srcOrd="2" destOrd="0" parTransId="{4149756A-90E5-4886-A8B8-6278C6A8CC19}" sibTransId="{9ADB1278-8903-4BD0-B831-0FB7B4B19080}"/>
    <dgm:cxn modelId="{4573E04D-4CF1-40AF-BF72-0508EA7100AF}" type="presParOf" srcId="{2AA9A158-B149-4DB9-BAE8-688D58ADE814}" destId="{D56F30C2-4D3D-40A5-8D8A-12F001D5DCB0}" srcOrd="0" destOrd="0" presId="urn:microsoft.com/office/officeart/2005/8/layout/vList2"/>
    <dgm:cxn modelId="{635BC6A6-2D85-457E-9FCF-BCE03B938207}" type="presParOf" srcId="{2AA9A158-B149-4DB9-BAE8-688D58ADE814}" destId="{FF2AFBE7-EBB7-4749-9684-895EEE1A9C46}" srcOrd="1" destOrd="0" presId="urn:microsoft.com/office/officeart/2005/8/layout/vList2"/>
    <dgm:cxn modelId="{5F1D3313-1AAA-4FDE-A0B9-02790623506D}" type="presParOf" srcId="{2AA9A158-B149-4DB9-BAE8-688D58ADE814}" destId="{01A342D6-4390-46A6-8A6B-5B7DC5F5BE93}" srcOrd="2" destOrd="0" presId="urn:microsoft.com/office/officeart/2005/8/layout/vList2"/>
    <dgm:cxn modelId="{678C7C51-E31A-4F87-89C3-B06705835C3A}" type="presParOf" srcId="{2AA9A158-B149-4DB9-BAE8-688D58ADE814}" destId="{5D2443F1-5638-4410-8786-D48DE733A1BC}" srcOrd="3" destOrd="0" presId="urn:microsoft.com/office/officeart/2005/8/layout/vList2"/>
    <dgm:cxn modelId="{E8806029-6DC7-4E1B-AD5A-CDEAFC43F67A}" type="presParOf" srcId="{2AA9A158-B149-4DB9-BAE8-688D58ADE814}" destId="{EDF314A6-EB4F-40C6-94F8-D5785B01BDC4}" srcOrd="4" destOrd="0" presId="urn:microsoft.com/office/officeart/2005/8/layout/vList2"/>
    <dgm:cxn modelId="{A644CBC8-6F0C-4364-A51C-B6EDE4C1485D}" type="presParOf" srcId="{2AA9A158-B149-4DB9-BAE8-688D58ADE814}" destId="{8C11D0A1-0139-411D-8A0D-19ED82734A32}" srcOrd="5" destOrd="0" presId="urn:microsoft.com/office/officeart/2005/8/layout/vList2"/>
    <dgm:cxn modelId="{2AA75F2A-BA20-4E52-9BC3-7F62C4AACE49}" type="presParOf" srcId="{2AA9A158-B149-4DB9-BAE8-688D58ADE814}" destId="{5B01FA25-DB5F-4933-A7E8-DDBE18871FA8}" srcOrd="6" destOrd="0" presId="urn:microsoft.com/office/officeart/2005/8/layout/vList2"/>
    <dgm:cxn modelId="{4A56C485-AB79-46F9-9C4C-525394CE2995}" type="presParOf" srcId="{2AA9A158-B149-4DB9-BAE8-688D58ADE814}" destId="{D4BFD202-E563-423B-AE7C-BCA03986229A}" srcOrd="7" destOrd="0" presId="urn:microsoft.com/office/officeart/2005/8/layout/vList2"/>
    <dgm:cxn modelId="{050B5ED5-15C5-4BE1-8A04-B3D3A2E757EB}" type="presParOf" srcId="{2AA9A158-B149-4DB9-BAE8-688D58ADE814}" destId="{3715504F-38FA-4D58-B1D6-18F17E8EE4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E272A-187F-42A3-9F8C-E0B11C0C882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A7F24D-218F-4873-BDAE-8CB695E0AFF8}">
      <dgm:prSet/>
      <dgm:spPr/>
      <dgm:t>
        <a:bodyPr/>
        <a:lstStyle/>
        <a:p>
          <a:r>
            <a:rPr lang="lv-LV" dirty="0"/>
            <a:t>Ja raidījuma laikā auditorijai ir iespēja piedalīties aptaujā/balsojumā par politisko spēku vai deputātu kandidātu popularitāti vai iespējamajiem vēlēšanu rezultātiem</a:t>
          </a:r>
          <a:endParaRPr lang="en-US" dirty="0"/>
        </a:p>
      </dgm:t>
    </dgm:pt>
    <dgm:pt modelId="{FF8D8A50-8BAB-4848-93E0-F46541331AF0}" type="parTrans" cxnId="{1807DFDB-E62C-4D9D-85CB-052D22F175FF}">
      <dgm:prSet/>
      <dgm:spPr/>
      <dgm:t>
        <a:bodyPr/>
        <a:lstStyle/>
        <a:p>
          <a:endParaRPr lang="en-US"/>
        </a:p>
      </dgm:t>
    </dgm:pt>
    <dgm:pt modelId="{15F8AD2E-51F6-4139-AD91-0AC6218C5A30}" type="sibTrans" cxnId="{1807DFDB-E62C-4D9D-85CB-052D22F175FF}">
      <dgm:prSet/>
      <dgm:spPr/>
      <dgm:t>
        <a:bodyPr/>
        <a:lstStyle/>
        <a:p>
          <a:endParaRPr lang="en-US"/>
        </a:p>
      </dgm:t>
    </dgm:pt>
    <dgm:pt modelId="{8C22C866-0653-4273-AA9B-0F51EC17FF17}">
      <dgm:prSet/>
      <dgm:spPr/>
      <dgm:t>
        <a:bodyPr/>
        <a:lstStyle/>
        <a:p>
          <a:r>
            <a:rPr lang="lv-LV"/>
            <a:t>Raidījumā jāsniedz informācija, ka šīs aptaujas rezultāti nav uzskatāmi par reprezentatīviem un norāda tikai uz konkrētās aptaujas dalībnieku viedokli. </a:t>
          </a:r>
          <a:endParaRPr lang="en-US"/>
        </a:p>
      </dgm:t>
    </dgm:pt>
    <dgm:pt modelId="{2C2EB1FA-F70C-428C-9FEA-3626450B2767}" type="parTrans" cxnId="{045135ED-EBE9-4C56-B2CB-BCCCD4F33190}">
      <dgm:prSet/>
      <dgm:spPr/>
      <dgm:t>
        <a:bodyPr/>
        <a:lstStyle/>
        <a:p>
          <a:endParaRPr lang="en-US"/>
        </a:p>
      </dgm:t>
    </dgm:pt>
    <dgm:pt modelId="{72407D48-A5A3-410B-A8B3-3D09E41CB86D}" type="sibTrans" cxnId="{045135ED-EBE9-4C56-B2CB-BCCCD4F33190}">
      <dgm:prSet/>
      <dgm:spPr/>
      <dgm:t>
        <a:bodyPr/>
        <a:lstStyle/>
        <a:p>
          <a:endParaRPr lang="en-US"/>
        </a:p>
      </dgm:t>
    </dgm:pt>
    <dgm:pt modelId="{615EB026-2CF2-43B9-8E91-BE33EE5FD2AB}" type="pres">
      <dgm:prSet presAssocID="{CECE272A-187F-42A3-9F8C-E0B11C0C8826}" presName="Name0" presStyleCnt="0">
        <dgm:presLayoutVars>
          <dgm:dir/>
          <dgm:animLvl val="lvl"/>
          <dgm:resizeHandles val="exact"/>
        </dgm:presLayoutVars>
      </dgm:prSet>
      <dgm:spPr/>
    </dgm:pt>
    <dgm:pt modelId="{87CA2CC0-97CB-40FC-901A-A33EDFA74477}" type="pres">
      <dgm:prSet presAssocID="{8C22C866-0653-4273-AA9B-0F51EC17FF17}" presName="boxAndChildren" presStyleCnt="0"/>
      <dgm:spPr/>
    </dgm:pt>
    <dgm:pt modelId="{A20D1E56-E01D-4557-86F9-473FFF11352E}" type="pres">
      <dgm:prSet presAssocID="{8C22C866-0653-4273-AA9B-0F51EC17FF17}" presName="parentTextBox" presStyleLbl="node1" presStyleIdx="0" presStyleCnt="2"/>
      <dgm:spPr/>
    </dgm:pt>
    <dgm:pt modelId="{A385C8A7-71BD-418C-A53C-B3AE2FF1A8BB}" type="pres">
      <dgm:prSet presAssocID="{15F8AD2E-51F6-4139-AD91-0AC6218C5A30}" presName="sp" presStyleCnt="0"/>
      <dgm:spPr/>
    </dgm:pt>
    <dgm:pt modelId="{31C28FF1-1B51-4FC3-9E03-3F3B5E2A9511}" type="pres">
      <dgm:prSet presAssocID="{3DA7F24D-218F-4873-BDAE-8CB695E0AFF8}" presName="arrowAndChildren" presStyleCnt="0"/>
      <dgm:spPr/>
    </dgm:pt>
    <dgm:pt modelId="{CF93A8A3-6B8D-430C-8D51-3FC74A92EC7E}" type="pres">
      <dgm:prSet presAssocID="{3DA7F24D-218F-4873-BDAE-8CB695E0AFF8}" presName="parentTextArrow" presStyleLbl="node1" presStyleIdx="1" presStyleCnt="2" custLinFactNeighborX="-1668" custLinFactNeighborY="-23260"/>
      <dgm:spPr/>
    </dgm:pt>
  </dgm:ptLst>
  <dgm:cxnLst>
    <dgm:cxn modelId="{6A0DC596-D3BC-4B39-990C-90F2E2A5DD22}" type="presOf" srcId="{8C22C866-0653-4273-AA9B-0F51EC17FF17}" destId="{A20D1E56-E01D-4557-86F9-473FFF11352E}" srcOrd="0" destOrd="0" presId="urn:microsoft.com/office/officeart/2005/8/layout/process4"/>
    <dgm:cxn modelId="{1807DFDB-E62C-4D9D-85CB-052D22F175FF}" srcId="{CECE272A-187F-42A3-9F8C-E0B11C0C8826}" destId="{3DA7F24D-218F-4873-BDAE-8CB695E0AFF8}" srcOrd="0" destOrd="0" parTransId="{FF8D8A50-8BAB-4848-93E0-F46541331AF0}" sibTransId="{15F8AD2E-51F6-4139-AD91-0AC6218C5A30}"/>
    <dgm:cxn modelId="{045135ED-EBE9-4C56-B2CB-BCCCD4F33190}" srcId="{CECE272A-187F-42A3-9F8C-E0B11C0C8826}" destId="{8C22C866-0653-4273-AA9B-0F51EC17FF17}" srcOrd="1" destOrd="0" parTransId="{2C2EB1FA-F70C-428C-9FEA-3626450B2767}" sibTransId="{72407D48-A5A3-410B-A8B3-3D09E41CB86D}"/>
    <dgm:cxn modelId="{E0461AEE-1040-443B-9D39-2C90B04C2F36}" type="presOf" srcId="{CECE272A-187F-42A3-9F8C-E0B11C0C8826}" destId="{615EB026-2CF2-43B9-8E91-BE33EE5FD2AB}" srcOrd="0" destOrd="0" presId="urn:microsoft.com/office/officeart/2005/8/layout/process4"/>
    <dgm:cxn modelId="{26E762F6-54B7-49B6-A764-9F0416D5CB94}" type="presOf" srcId="{3DA7F24D-218F-4873-BDAE-8CB695E0AFF8}" destId="{CF93A8A3-6B8D-430C-8D51-3FC74A92EC7E}" srcOrd="0" destOrd="0" presId="urn:microsoft.com/office/officeart/2005/8/layout/process4"/>
    <dgm:cxn modelId="{9128EE08-53E9-4D69-ADDC-ED9C6F1F56CB}" type="presParOf" srcId="{615EB026-2CF2-43B9-8E91-BE33EE5FD2AB}" destId="{87CA2CC0-97CB-40FC-901A-A33EDFA74477}" srcOrd="0" destOrd="0" presId="urn:microsoft.com/office/officeart/2005/8/layout/process4"/>
    <dgm:cxn modelId="{3E167926-5F54-4878-B086-E0333A6C1BBE}" type="presParOf" srcId="{87CA2CC0-97CB-40FC-901A-A33EDFA74477}" destId="{A20D1E56-E01D-4557-86F9-473FFF11352E}" srcOrd="0" destOrd="0" presId="urn:microsoft.com/office/officeart/2005/8/layout/process4"/>
    <dgm:cxn modelId="{21D5DF2C-F46F-4558-8EE3-2E59723B13EF}" type="presParOf" srcId="{615EB026-2CF2-43B9-8E91-BE33EE5FD2AB}" destId="{A385C8A7-71BD-418C-A53C-B3AE2FF1A8BB}" srcOrd="1" destOrd="0" presId="urn:microsoft.com/office/officeart/2005/8/layout/process4"/>
    <dgm:cxn modelId="{A27B59FC-DC2E-4585-B942-149CAA4718A5}" type="presParOf" srcId="{615EB026-2CF2-43B9-8E91-BE33EE5FD2AB}" destId="{31C28FF1-1B51-4FC3-9E03-3F3B5E2A9511}" srcOrd="2" destOrd="0" presId="urn:microsoft.com/office/officeart/2005/8/layout/process4"/>
    <dgm:cxn modelId="{E6FD242A-1755-4A39-940C-973DF91DE69D}" type="presParOf" srcId="{31C28FF1-1B51-4FC3-9E03-3F3B5E2A9511}" destId="{CF93A8A3-6B8D-430C-8D51-3FC74A92EC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F30C2-4D3D-40A5-8D8A-12F001D5DCB0}">
      <dsp:nvSpPr>
        <dsp:cNvPr id="0" name=""/>
        <dsp:cNvSpPr/>
      </dsp:nvSpPr>
      <dsp:spPr>
        <a:xfrm>
          <a:off x="0" y="234570"/>
          <a:ext cx="8505434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Kas jāievēro raidījumu vadītājiem? </a:t>
          </a:r>
          <a:endParaRPr lang="en-US" sz="2900" kern="1200"/>
        </a:p>
      </dsp:txBody>
      <dsp:txXfrm>
        <a:off x="33127" y="267697"/>
        <a:ext cx="8439180" cy="612346"/>
      </dsp:txXfrm>
    </dsp:sp>
    <dsp:sp modelId="{01A342D6-4390-46A6-8A6B-5B7DC5F5BE93}">
      <dsp:nvSpPr>
        <dsp:cNvPr id="0" name=""/>
        <dsp:cNvSpPr/>
      </dsp:nvSpPr>
      <dsp:spPr>
        <a:xfrm>
          <a:off x="0" y="996690"/>
          <a:ext cx="8505434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Raidījuma dalībnieku izvēle</a:t>
          </a:r>
          <a:endParaRPr lang="en-US" sz="2900" kern="1200"/>
        </a:p>
      </dsp:txBody>
      <dsp:txXfrm>
        <a:off x="33127" y="1029817"/>
        <a:ext cx="8439180" cy="612346"/>
      </dsp:txXfrm>
    </dsp:sp>
    <dsp:sp modelId="{EDF314A6-EB4F-40C6-94F8-D5785B01BDC4}">
      <dsp:nvSpPr>
        <dsp:cNvPr id="0" name=""/>
        <dsp:cNvSpPr/>
      </dsp:nvSpPr>
      <dsp:spPr>
        <a:xfrm>
          <a:off x="0" y="1758810"/>
          <a:ext cx="8505434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Svarīgākais par informācijas sniegšanu raidījumos</a:t>
          </a:r>
          <a:endParaRPr lang="en-US" sz="2900" kern="1200"/>
        </a:p>
      </dsp:txBody>
      <dsp:txXfrm>
        <a:off x="33127" y="1791937"/>
        <a:ext cx="8439180" cy="612346"/>
      </dsp:txXfrm>
    </dsp:sp>
    <dsp:sp modelId="{5B01FA25-DB5F-4933-A7E8-DDBE18871FA8}">
      <dsp:nvSpPr>
        <dsp:cNvPr id="0" name=""/>
        <dsp:cNvSpPr/>
      </dsp:nvSpPr>
      <dsp:spPr>
        <a:xfrm>
          <a:off x="0" y="2520930"/>
          <a:ext cx="8505434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Vizuālo elementu izvietošana raidījumos</a:t>
          </a:r>
          <a:endParaRPr lang="en-US" sz="2900" kern="1200"/>
        </a:p>
      </dsp:txBody>
      <dsp:txXfrm>
        <a:off x="33127" y="2554057"/>
        <a:ext cx="8439180" cy="612346"/>
      </dsp:txXfrm>
    </dsp:sp>
    <dsp:sp modelId="{3715504F-38FA-4D58-B1D6-18F17E8EE40F}">
      <dsp:nvSpPr>
        <dsp:cNvPr id="0" name=""/>
        <dsp:cNvSpPr/>
      </dsp:nvSpPr>
      <dsp:spPr>
        <a:xfrm>
          <a:off x="0" y="3283050"/>
          <a:ext cx="8505434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/>
            <a:t>Slēptas priekšvēlēšanu aģitācijas pazīmes</a:t>
          </a:r>
          <a:endParaRPr lang="en-US" sz="2900" kern="1200"/>
        </a:p>
      </dsp:txBody>
      <dsp:txXfrm>
        <a:off x="33127" y="3316177"/>
        <a:ext cx="8439180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D1E56-E01D-4557-86F9-473FFF11352E}">
      <dsp:nvSpPr>
        <dsp:cNvPr id="0" name=""/>
        <dsp:cNvSpPr/>
      </dsp:nvSpPr>
      <dsp:spPr>
        <a:xfrm>
          <a:off x="0" y="2810921"/>
          <a:ext cx="8305017" cy="1844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/>
            <a:t>Raidījumā jāsniedz informācija, ka šīs aptaujas rezultāti nav uzskatāmi par reprezentatīviem un norāda tikai uz konkrētās aptaujas dalībnieku viedokli. </a:t>
          </a:r>
          <a:endParaRPr lang="en-US" sz="2700" kern="1200"/>
        </a:p>
      </dsp:txBody>
      <dsp:txXfrm>
        <a:off x="0" y="2810921"/>
        <a:ext cx="8305017" cy="1844268"/>
      </dsp:txXfrm>
    </dsp:sp>
    <dsp:sp modelId="{CF93A8A3-6B8D-430C-8D51-3FC74A92EC7E}">
      <dsp:nvSpPr>
        <dsp:cNvPr id="0" name=""/>
        <dsp:cNvSpPr/>
      </dsp:nvSpPr>
      <dsp:spPr>
        <a:xfrm rot="10800000">
          <a:off x="0" y="0"/>
          <a:ext cx="8305017" cy="28364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dirty="0"/>
            <a:t>Ja raidījuma laikā auditorijai ir iespēja piedalīties aptaujā/balsojumā par politisko spēku vai deputātu kandidātu popularitāti vai iespējamajiem vēlēšanu rezultātiem</a:t>
          </a:r>
          <a:endParaRPr lang="en-US" sz="2700" kern="1200" dirty="0"/>
        </a:p>
      </dsp:txBody>
      <dsp:txXfrm rot="10800000">
        <a:off x="0" y="0"/>
        <a:ext cx="8305017" cy="1843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87891A-8F61-4882-A652-C76D37A79B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93270-54A4-4AA0-8F25-CD214C13FF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E8FB7-9C1A-4AD7-B50F-8FE93BB9683C}" type="datetimeFigureOut">
              <a:rPr lang="lv-LV" smtClean="0"/>
              <a:t>15.06.2022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6F40C-C811-4B3A-8F98-2E88161BE4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6D4F9-1A0A-474D-82D4-50DD89626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9E5C4-9E92-4ED6-BFB7-04063238C4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406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9CB4D-DE29-4F44-807A-5D430AC05E67}" type="datetimeFigureOut">
              <a:rPr lang="lv-LV" smtClean="0"/>
              <a:t>15.06.2022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9303-C435-4D7D-A660-BFACD3657F8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204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07F3583-A4D0-4BB4-B922-CBE5488E7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9B3C644-AC63-4003-9926-41D487B0D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056" t="33402" r="4429" b="33402"/>
          <a:stretch/>
        </p:blipFill>
        <p:spPr>
          <a:xfrm rot="10800000" flipH="1">
            <a:off x="0" y="-7"/>
            <a:ext cx="9144000" cy="6858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B7746B7-1216-4B38-9A74-CFBD84FFEAB6}"/>
              </a:ext>
            </a:extLst>
          </p:cNvPr>
          <p:cNvSpPr/>
          <p:nvPr userDrawn="1"/>
        </p:nvSpPr>
        <p:spPr>
          <a:xfrm>
            <a:off x="438150" y="2598334"/>
            <a:ext cx="6019799" cy="192604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9B383B-FBF7-4428-8216-5EC8EEE8C886}"/>
              </a:ext>
            </a:extLst>
          </p:cNvPr>
          <p:cNvSpPr/>
          <p:nvPr userDrawn="1"/>
        </p:nvSpPr>
        <p:spPr>
          <a:xfrm>
            <a:off x="7038975" y="6162676"/>
            <a:ext cx="2105025" cy="695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5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EA7EBB3-FEE3-4868-A254-83911EF438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152252"/>
            <a:ext cx="6883400" cy="2553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150" y="2598340"/>
            <a:ext cx="6019799" cy="16613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Virsraksts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074D08-5666-4102-8325-6D59BABB4E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8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C13F05-3DAD-4942-A9C5-01596CDF6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E7AF848-7685-4FDF-A54D-A048D49455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275916" y="167342"/>
            <a:ext cx="2733675" cy="1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 slaids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0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07F3583-A4D0-4BB4-B922-CBE5488E7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A291111-5674-4F19-BEAF-AC8EBAB8B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056" t="33402" r="4429" b="33402"/>
          <a:stretch/>
        </p:blipFill>
        <p:spPr>
          <a:xfrm rot="10800000" flipH="1">
            <a:off x="0" y="-7"/>
            <a:ext cx="9144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90137-13E4-4B4F-92E5-049991C51592}"/>
              </a:ext>
            </a:extLst>
          </p:cNvPr>
          <p:cNvSpPr/>
          <p:nvPr userDrawn="1"/>
        </p:nvSpPr>
        <p:spPr>
          <a:xfrm>
            <a:off x="1238250" y="2359030"/>
            <a:ext cx="6019799" cy="24225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150" y="2486025"/>
            <a:ext cx="8261350" cy="94297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lv-LV"/>
              <a:t>Noslēguma teksts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D4EBCA1-0171-427B-90E0-DF92B3AEC0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8150" y="3771901"/>
            <a:ext cx="8261349" cy="1038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lv-LV"/>
              <a:t>Kontaktinformācija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54BA5-FE4B-4D5C-A610-7159CAE2F48B}"/>
              </a:ext>
            </a:extLst>
          </p:cNvPr>
          <p:cNvSpPr/>
          <p:nvPr userDrawn="1"/>
        </p:nvSpPr>
        <p:spPr>
          <a:xfrm>
            <a:off x="3535361" y="5883274"/>
            <a:ext cx="2066925" cy="619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5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3B9BE4C-10B3-4AD7-8B8A-4D8F90B0E3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7595" y="5972175"/>
            <a:ext cx="1808810" cy="4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0BA7B-B5F1-423E-A5D1-DC45CE14C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120925-0564-4EEE-801C-7DC8394E3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219075"/>
            <a:ext cx="8261349" cy="1098550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lv-LV"/>
              <a:t>Virsraksts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441A8C-A615-4F8D-8B13-E46A02E528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150" y="1495425"/>
            <a:ext cx="8261350" cy="4476750"/>
          </a:xfrm>
          <a:prstGeom prst="rect">
            <a:avLst/>
          </a:prstGeom>
        </p:spPr>
        <p:txBody>
          <a:bodyPr/>
          <a:lstStyle>
            <a:lvl1pPr>
              <a:buSzPct val="110000"/>
              <a:defRPr sz="2000"/>
            </a:lvl1pPr>
            <a:lvl2pPr>
              <a:buSzPct val="110000"/>
              <a:defRPr sz="1800"/>
            </a:lvl2pPr>
            <a:lvl3pPr>
              <a:buSzPct val="110000"/>
              <a:defRPr sz="1800"/>
            </a:lvl3pPr>
            <a:lvl4pPr>
              <a:buSzPct val="110000"/>
              <a:defRPr sz="1600"/>
            </a:lvl4pPr>
            <a:lvl5pPr>
              <a:buSzPct val="110000"/>
              <a:defRPr sz="1600"/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  <a:p>
            <a:pPr lvl="2"/>
            <a:r>
              <a:rPr lang="lv-LV"/>
              <a:t>Trešās</a:t>
            </a:r>
            <a:r>
              <a:rPr lang="en-US"/>
              <a:t> pakāpes uzskaitījums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2B83B76-5C4D-44E2-A0C3-FEF1B72B3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p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07F3583-A4D0-4BB4-B922-CBE5488E7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D524DDE-964E-4265-BA7F-408E4FE78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056" t="33402" r="4429" b="33402"/>
          <a:stretch/>
        </p:blipFill>
        <p:spPr>
          <a:xfrm rot="10800000" flipH="1">
            <a:off x="0" y="-7"/>
            <a:ext cx="9144000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9E7DDBE-DE73-4F81-B3EA-13478B99F985}"/>
              </a:ext>
            </a:extLst>
          </p:cNvPr>
          <p:cNvSpPr/>
          <p:nvPr userDrawn="1"/>
        </p:nvSpPr>
        <p:spPr>
          <a:xfrm>
            <a:off x="438150" y="2409826"/>
            <a:ext cx="6019799" cy="21145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C3E9A4-D879-4429-AC42-5A38733EA84C}"/>
              </a:ext>
            </a:extLst>
          </p:cNvPr>
          <p:cNvSpPr/>
          <p:nvPr userDrawn="1"/>
        </p:nvSpPr>
        <p:spPr>
          <a:xfrm>
            <a:off x="7077075" y="6238870"/>
            <a:ext cx="2066925" cy="619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05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E7044B4-7FE5-4177-983F-9DF221CEAF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152252"/>
            <a:ext cx="6883399" cy="2553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8150" y="2152248"/>
            <a:ext cx="4914899" cy="153432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lv-LV"/>
              <a:t>Apakštēma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150" y="3686579"/>
            <a:ext cx="4914899" cy="1019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Teksta lauks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73376D7-0032-49F1-84B4-59C38BBF85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41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8150" y="1495425"/>
            <a:ext cx="4133850" cy="4476751"/>
          </a:xfrm>
          <a:prstGeom prst="rect">
            <a:avLst/>
          </a:prstGeom>
        </p:spPr>
        <p:txBody>
          <a:bodyPr/>
          <a:lstStyle>
            <a:lvl1pPr indent="-182880">
              <a:lnSpc>
                <a:spcPct val="100000"/>
              </a:lnSpc>
              <a:buSzPct val="110000"/>
              <a:defRPr sz="2000"/>
            </a:lvl1pPr>
            <a:lvl2pPr indent="-182880">
              <a:lnSpc>
                <a:spcPct val="100000"/>
              </a:lnSpc>
              <a:buSzPct val="110000"/>
              <a:defRPr sz="1800"/>
            </a:lvl2pPr>
            <a:lvl3pPr indent="-182880">
              <a:lnSpc>
                <a:spcPct val="100000"/>
              </a:lnSpc>
              <a:buSzPct val="110000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  <a:p>
            <a:pPr lvl="2"/>
            <a:r>
              <a:rPr lang="lv-LV"/>
              <a:t>Trešās</a:t>
            </a:r>
            <a:r>
              <a:rPr lang="en-US"/>
              <a:t> pakāpes uzskaitījums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495424"/>
            <a:ext cx="4133850" cy="4476751"/>
          </a:xfrm>
          <a:prstGeom prst="rect">
            <a:avLst/>
          </a:prstGeom>
        </p:spPr>
        <p:txBody>
          <a:bodyPr/>
          <a:lstStyle>
            <a:lvl1pPr indent="-182880">
              <a:lnSpc>
                <a:spcPct val="100000"/>
              </a:lnSpc>
              <a:buSzPct val="110000"/>
              <a:defRPr sz="2000"/>
            </a:lvl1pPr>
            <a:lvl2pPr indent="-182880">
              <a:lnSpc>
                <a:spcPct val="100000"/>
              </a:lnSpc>
              <a:buSzPct val="110000"/>
              <a:defRPr sz="1800"/>
            </a:lvl2pPr>
            <a:lvl3pPr indent="-182880">
              <a:lnSpc>
                <a:spcPct val="100000"/>
              </a:lnSpc>
              <a:buSzPct val="110000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  <a:p>
            <a:pPr lvl="2"/>
            <a:r>
              <a:rPr lang="lv-LV"/>
              <a:t>Trešās</a:t>
            </a:r>
            <a:r>
              <a:rPr lang="en-US"/>
              <a:t> pakāpes uzskaitījums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4BAC6D9-AE25-469B-BAA3-BE187EB5C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422B2EB-647D-4021-B7CA-DDD01DECB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219075"/>
            <a:ext cx="8261349" cy="1098550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lv-LV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70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8150" y="1495425"/>
            <a:ext cx="4133850" cy="485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Apakšvirsraksts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8150" y="2200275"/>
            <a:ext cx="4133850" cy="37719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buSzPct val="110000"/>
              <a:defRPr sz="2000"/>
            </a:lvl1pPr>
            <a:lvl2pPr indent="-182880">
              <a:lnSpc>
                <a:spcPct val="100000"/>
              </a:lnSpc>
              <a:buSzPct val="110000"/>
              <a:defRPr sz="2000"/>
            </a:lvl2pPr>
            <a:lvl3pPr indent="-182880">
              <a:lnSpc>
                <a:spcPct val="100000"/>
              </a:lnSpc>
              <a:buSzPct val="110000"/>
              <a:defRPr sz="1800"/>
            </a:lvl3pPr>
            <a:lvl5pPr>
              <a:defRPr sz="1600"/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  <a:p>
            <a:pPr lvl="2"/>
            <a:r>
              <a:rPr lang="lv-LV"/>
              <a:t>Trešās</a:t>
            </a:r>
            <a:r>
              <a:rPr lang="en-US"/>
              <a:t> pakāpes uzskaitījums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79FE16-7AAB-4123-BF2D-23120E674F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0" y="1495425"/>
            <a:ext cx="4127498" cy="4791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Apakšvirsraksts</a:t>
            </a:r>
            <a:r>
              <a:rPr lang="lv-LV"/>
              <a:t> 2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6F04C2-2101-4E65-B743-9AB62A2311A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72000" y="2200275"/>
            <a:ext cx="4127498" cy="3771900"/>
          </a:xfrm>
          <a:prstGeom prst="rect">
            <a:avLst/>
          </a:prstGeom>
        </p:spPr>
        <p:txBody>
          <a:bodyPr/>
          <a:lstStyle>
            <a:lvl1pPr indent="-182880">
              <a:lnSpc>
                <a:spcPct val="100000"/>
              </a:lnSpc>
              <a:buSzPct val="110000"/>
              <a:defRPr sz="2000"/>
            </a:lvl1pPr>
            <a:lvl2pPr indent="-182880">
              <a:lnSpc>
                <a:spcPct val="100000"/>
              </a:lnSpc>
              <a:buSzPct val="110000"/>
              <a:defRPr sz="2000"/>
            </a:lvl2pPr>
            <a:lvl3pPr indent="-182880">
              <a:lnSpc>
                <a:spcPct val="100000"/>
              </a:lnSpc>
              <a:buSzPct val="110000"/>
              <a:defRPr sz="1800"/>
            </a:lvl3pPr>
            <a:lvl5pPr>
              <a:defRPr sz="1600"/>
            </a:lvl5pPr>
          </a:lstStyle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  <a:p>
            <a:pPr lvl="2"/>
            <a:r>
              <a:rPr lang="lv-LV"/>
              <a:t>Trešās</a:t>
            </a:r>
            <a:r>
              <a:rPr lang="en-US"/>
              <a:t> pakāpes uzskaitījums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E307ADB-3653-4A99-A1B7-F91E7E8EE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AFBCC03-906B-4795-BA37-0D848C08C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219075"/>
            <a:ext cx="8261349" cy="1098550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lv-LV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09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, teksta bloks un attē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‹#›</a:t>
            </a:fld>
            <a:endParaRPr lang="lv-LV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666126E-3F10-420A-9C3D-D4061420A50D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3945466" y="1495424"/>
            <a:ext cx="4760383" cy="44767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531893-AA8B-43B3-9144-5017FFE511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8151" y="1495424"/>
            <a:ext cx="3333750" cy="4476751"/>
          </a:xfrm>
          <a:prstGeom prst="rect">
            <a:avLst/>
          </a:prstGeom>
        </p:spPr>
        <p:txBody>
          <a:bodyPr/>
          <a:lstStyle>
            <a:lvl1pPr marL="182880" indent="-18288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v-LV"/>
              <a:t>Teksta lauks</a:t>
            </a:r>
          </a:p>
          <a:p>
            <a:endParaRPr lang="lv-LV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54291F-3748-4D1E-9BA6-42AF02823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4E73C6-7FFF-4A51-A6E8-D9B6BB53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219075"/>
            <a:ext cx="8261349" cy="1098550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lv-LV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2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, teksta bloks un attēl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‹#›</a:t>
            </a:fld>
            <a:endParaRPr lang="lv-LV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666126E-3F10-420A-9C3D-D4061420A50D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38150" y="1495425"/>
            <a:ext cx="4819649" cy="4476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531893-AA8B-43B3-9144-5017FFE511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11787" y="1495425"/>
            <a:ext cx="3287712" cy="4476748"/>
          </a:xfrm>
          <a:prstGeom prst="rect">
            <a:avLst/>
          </a:prstGeom>
        </p:spPr>
        <p:txBody>
          <a:bodyPr/>
          <a:lstStyle>
            <a:lvl1pPr marL="182880" indent="-18288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v-LV"/>
              <a:t>Teksta lauks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C1E42DC-5448-445F-84B4-5B71CE1E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55F696-5641-48D8-92E6-9DC7BDE1A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219075"/>
            <a:ext cx="8261349" cy="1098550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lv-LV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, saturs un noskaņas attēl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5775" y="438151"/>
            <a:ext cx="4410075" cy="15938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lv-LV"/>
              <a:t>Virsraksts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95775" y="2200275"/>
            <a:ext cx="4410075" cy="3771899"/>
          </a:xfrm>
          <a:prstGeom prst="rect">
            <a:avLst/>
          </a:prstGeom>
        </p:spPr>
        <p:txBody>
          <a:bodyPr/>
          <a:lstStyle>
            <a:lvl1pPr marL="182880" indent="-182880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lv-LV"/>
              <a:t>Teksta lauks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30918C-D6B1-4EF3-B964-85CA8828D11B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1" y="0"/>
            <a:ext cx="3867149" cy="6858000"/>
          </a:xfrm>
          <a:custGeom>
            <a:avLst/>
            <a:gdLst>
              <a:gd name="connsiteX0" fmla="*/ 220660 w 3867149"/>
              <a:gd name="connsiteY0" fmla="*/ 6330154 h 6851650"/>
              <a:gd name="connsiteX1" fmla="*/ 220660 w 3867149"/>
              <a:gd name="connsiteY1" fmla="*/ 6765132 h 6851650"/>
              <a:gd name="connsiteX2" fmla="*/ 655638 w 3867149"/>
              <a:gd name="connsiteY2" fmla="*/ 6765132 h 6851650"/>
              <a:gd name="connsiteX3" fmla="*/ 655638 w 3867149"/>
              <a:gd name="connsiteY3" fmla="*/ 6330154 h 6851650"/>
              <a:gd name="connsiteX4" fmla="*/ 0 w 3867149"/>
              <a:gd name="connsiteY4" fmla="*/ 0 h 6851650"/>
              <a:gd name="connsiteX5" fmla="*/ 3867149 w 3867149"/>
              <a:gd name="connsiteY5" fmla="*/ 0 h 6851650"/>
              <a:gd name="connsiteX6" fmla="*/ 3867149 w 3867149"/>
              <a:gd name="connsiteY6" fmla="*/ 6851650 h 6851650"/>
              <a:gd name="connsiteX7" fmla="*/ 0 w 3867149"/>
              <a:gd name="connsiteY7" fmla="*/ 685165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7149" h="6851650">
                <a:moveTo>
                  <a:pt x="220660" y="6330154"/>
                </a:moveTo>
                <a:lnTo>
                  <a:pt x="220660" y="6765132"/>
                </a:lnTo>
                <a:lnTo>
                  <a:pt x="655638" y="6765132"/>
                </a:lnTo>
                <a:lnTo>
                  <a:pt x="655638" y="6330154"/>
                </a:lnTo>
                <a:close/>
                <a:moveTo>
                  <a:pt x="0" y="0"/>
                </a:moveTo>
                <a:lnTo>
                  <a:pt x="3867149" y="0"/>
                </a:lnTo>
                <a:lnTo>
                  <a:pt x="3867149" y="6851650"/>
                </a:lnTo>
                <a:lnTo>
                  <a:pt x="0" y="685165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>
              <a:buNone/>
              <a:defRPr sz="24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4578FB-0C21-4F5F-8805-242085201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E886D60-6F3C-4B47-9596-8561F1E69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06" y="6316661"/>
            <a:ext cx="1522523" cy="3714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6497BA-0CA5-4706-8343-918631A80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219075"/>
            <a:ext cx="8261349" cy="1098550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lv-LV"/>
              <a:t>Virsraksts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0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8261350" cy="879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Virsraksts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5"/>
            <a:ext cx="8261350" cy="4476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Teksts vai uzskaitījums</a:t>
            </a:r>
            <a:endParaRPr lang="en-US"/>
          </a:p>
          <a:p>
            <a:pPr lvl="1"/>
            <a:r>
              <a:rPr lang="lv-LV">
                <a:latin typeface="Arial" panose="020B0604020202020204" pitchFamily="34" charset="0"/>
                <a:cs typeface="Arial" panose="020B0604020202020204" pitchFamily="34" charset="0"/>
              </a:rPr>
              <a:t>Otrās pakāpes uzskaitījums</a:t>
            </a:r>
          </a:p>
          <a:p>
            <a:pPr lvl="2"/>
            <a:r>
              <a:rPr lang="lv-LV"/>
              <a:t>Trešās</a:t>
            </a:r>
            <a:r>
              <a:rPr lang="en-US"/>
              <a:t> pakāpes uzskaitījums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" y="6413500"/>
            <a:ext cx="495300" cy="268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91D3A56C-CA3A-4E89-BC65-6580637F7A8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071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0" r:id="rId2"/>
    <p:sldLayoutId id="2147483676" r:id="rId3"/>
    <p:sldLayoutId id="2147483664" r:id="rId4"/>
    <p:sldLayoutId id="2147483665" r:id="rId5"/>
    <p:sldLayoutId id="2147483671" r:id="rId6"/>
    <p:sldLayoutId id="2147483672" r:id="rId7"/>
    <p:sldLayoutId id="2147483673" r:id="rId8"/>
    <p:sldLayoutId id="2147483666" r:id="rId9"/>
    <p:sldLayoutId id="2147483667" r:id="rId10"/>
    <p:sldLayoutId id="2147483680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6" userDrawn="1">
          <p15:clr>
            <a:srgbClr val="F26B43"/>
          </p15:clr>
        </p15:guide>
        <p15:guide id="2" pos="5480" userDrawn="1">
          <p15:clr>
            <a:srgbClr val="F26B43"/>
          </p15:clr>
        </p15:guide>
        <p15:guide id="4" orient="horz" pos="4040" userDrawn="1">
          <p15:clr>
            <a:srgbClr val="F26B43"/>
          </p15:clr>
        </p15:guide>
        <p15:guide id="5" orient="horz" pos="554" userDrawn="1">
          <p15:clr>
            <a:srgbClr val="F26B43"/>
          </p15:clr>
        </p15:guide>
        <p15:guide id="6" orient="horz" pos="3762" userDrawn="1">
          <p15:clr>
            <a:srgbClr val="F26B43"/>
          </p15:clr>
        </p15:guide>
        <p15:guide id="13" orient="horz" pos="2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5E0E-126A-460D-998F-85FD0996A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51" y="2510658"/>
            <a:ext cx="7014837" cy="1661319"/>
          </a:xfrm>
        </p:spPr>
        <p:txBody>
          <a:bodyPr>
            <a:normAutofit fontScale="90000"/>
          </a:bodyPr>
          <a:lstStyle/>
          <a:p>
            <a:r>
              <a:rPr lang="lv-LV" sz="3100" dirty="0"/>
              <a:t>Noteikumi raidījumu veidošanai priekšvēlēšanu aģitācijas perioda laikā</a:t>
            </a:r>
            <a:br>
              <a:rPr lang="lv-LV" dirty="0"/>
            </a:br>
            <a:br>
              <a:rPr lang="lv-LV" dirty="0"/>
            </a:br>
            <a:r>
              <a:rPr lang="lv-LV" dirty="0"/>
              <a:t>15.06.2022.</a:t>
            </a:r>
          </a:p>
        </p:txBody>
      </p:sp>
    </p:spTree>
    <p:extLst>
      <p:ext uri="{BB962C8B-B14F-4D97-AF65-F5344CB8AC3E}">
        <p14:creationId xmlns:p14="http://schemas.microsoft.com/office/powerpoint/2010/main" val="53890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8" y="465841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Raidījumu dalībnieki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FBCB-2BCE-4ADE-BEA2-516B0FEB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23" y="1877214"/>
            <a:ext cx="5439514" cy="378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lv-LV" sz="2400" dirty="0"/>
              <a:t>Elektroniskie plašsaziņas līdzekļi nodrošina, ka: </a:t>
            </a:r>
          </a:p>
          <a:p>
            <a:pPr marL="457200" indent="-228600" algn="just"/>
            <a:r>
              <a:rPr lang="lv-LV" sz="2400" dirty="0"/>
              <a:t>izklaides raidījumos nepiedalās deputātu kandidāti</a:t>
            </a:r>
          </a:p>
          <a:p>
            <a:pPr marL="457200" indent="-228600" algn="just"/>
            <a:r>
              <a:rPr lang="lv-LV" sz="2400" dirty="0"/>
              <a:t>programmā tiek nodrošināts samērīgs politisko spēku atspoguļojums</a:t>
            </a:r>
          </a:p>
          <a:p>
            <a:pPr marL="457200" indent="-228600" algn="just"/>
            <a:r>
              <a:rPr lang="lv-LV" sz="2400" dirty="0"/>
              <a:t>raidījumos sistemātiski nepiedalās tikai viena vai dažu politisko spēku pārstāvji</a:t>
            </a:r>
          </a:p>
          <a:p>
            <a:pPr marL="0" indent="-228600"/>
            <a:endParaRPr lang="en-US" sz="2100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91D3A56C-CA3A-4E89-BC65-6580637F7A80}" type="slidenum">
              <a:rPr lang="en-US" sz="920">
                <a:solidFill>
                  <a:srgbClr val="FFFFFF"/>
                </a:solidFill>
              </a:rPr>
              <a:pPr algn="r" defTabSz="914400">
                <a:spcAft>
                  <a:spcPts val="600"/>
                </a:spcAft>
              </a:pPr>
              <a:t>10</a:t>
            </a:fld>
            <a:endParaRPr lang="en-US" sz="92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7D09C0-B48E-F47B-3591-CB6B636D3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11" y="2923621"/>
            <a:ext cx="1800848" cy="8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4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26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919C31B-DDEE-93CC-4D2C-E4144F6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Raidījumu dalībnieki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84D8C-4BD7-1D0D-5289-031FA3EC6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algn="just"/>
            <a:r>
              <a:rPr lang="en-US" sz="1900" dirty="0" err="1"/>
              <a:t>Raidījumu</a:t>
            </a:r>
            <a:r>
              <a:rPr lang="en-US" sz="1900" dirty="0"/>
              <a:t> </a:t>
            </a:r>
            <a:r>
              <a:rPr lang="en-US" sz="1900" dirty="0" err="1"/>
              <a:t>ietvaros</a:t>
            </a:r>
            <a:r>
              <a:rPr lang="en-US" sz="1900" dirty="0"/>
              <a:t> </a:t>
            </a:r>
            <a:r>
              <a:rPr lang="en-US" sz="1900" dirty="0" err="1"/>
              <a:t>jānodrošina</a:t>
            </a:r>
            <a:r>
              <a:rPr lang="en-US" sz="1900" dirty="0"/>
              <a:t> </a:t>
            </a:r>
            <a:r>
              <a:rPr lang="en-US" sz="1900" b="1" dirty="0" err="1"/>
              <a:t>vienlīdzīgs</a:t>
            </a:r>
            <a:r>
              <a:rPr lang="en-US" sz="1900" dirty="0"/>
              <a:t> </a:t>
            </a:r>
            <a:r>
              <a:rPr lang="en-US" sz="1900" dirty="0" err="1"/>
              <a:t>dažādu</a:t>
            </a:r>
            <a:r>
              <a:rPr lang="en-US" sz="1900" dirty="0"/>
              <a:t> </a:t>
            </a:r>
            <a:r>
              <a:rPr lang="en-US" sz="1900" dirty="0" err="1"/>
              <a:t>politisko</a:t>
            </a:r>
            <a:r>
              <a:rPr lang="en-US" sz="1900" dirty="0"/>
              <a:t> </a:t>
            </a:r>
            <a:r>
              <a:rPr lang="en-US" sz="1900" dirty="0" err="1"/>
              <a:t>spēku</a:t>
            </a:r>
            <a:r>
              <a:rPr lang="en-US" sz="1900" dirty="0"/>
              <a:t> </a:t>
            </a:r>
            <a:r>
              <a:rPr lang="en-US" sz="1900" dirty="0" err="1"/>
              <a:t>atspoguļojums</a:t>
            </a:r>
            <a:r>
              <a:rPr lang="en-US" sz="1900" dirty="0"/>
              <a:t>: </a:t>
            </a:r>
          </a:p>
          <a:p>
            <a:pPr marL="342900" indent="-228600" algn="just"/>
            <a:r>
              <a:rPr lang="en-US" sz="1900" dirty="0" err="1"/>
              <a:t>pozīcijas</a:t>
            </a:r>
            <a:r>
              <a:rPr lang="en-US" sz="1900" dirty="0"/>
              <a:t> </a:t>
            </a:r>
            <a:r>
              <a:rPr lang="en-US" sz="1900" dirty="0" err="1"/>
              <a:t>kandidāti</a:t>
            </a:r>
            <a:endParaRPr lang="en-US" sz="1900" dirty="0"/>
          </a:p>
          <a:p>
            <a:pPr marL="342900" indent="-228600" algn="just"/>
            <a:r>
              <a:rPr lang="en-US" sz="1900" dirty="0" err="1"/>
              <a:t>opozīcijas</a:t>
            </a:r>
            <a:r>
              <a:rPr lang="en-US" sz="1900" dirty="0"/>
              <a:t> </a:t>
            </a:r>
            <a:r>
              <a:rPr lang="en-US" sz="1900" dirty="0" err="1"/>
              <a:t>kandidāti</a:t>
            </a:r>
            <a:endParaRPr lang="en-US" sz="1900" dirty="0"/>
          </a:p>
          <a:p>
            <a:pPr marL="342900" indent="-228600" algn="just"/>
            <a:r>
              <a:rPr lang="en-US" sz="1900" dirty="0" err="1"/>
              <a:t>kandidāti</a:t>
            </a:r>
            <a:r>
              <a:rPr lang="en-US" sz="1900" dirty="0"/>
              <a:t> no </a:t>
            </a:r>
            <a:r>
              <a:rPr lang="en-US" sz="1900" dirty="0" err="1"/>
              <a:t>politiskajiem</a:t>
            </a:r>
            <a:r>
              <a:rPr lang="en-US" sz="1900" dirty="0"/>
              <a:t> </a:t>
            </a:r>
            <a:r>
              <a:rPr lang="en-US" sz="1900" dirty="0" err="1"/>
              <a:t>spēkiem</a:t>
            </a:r>
            <a:r>
              <a:rPr lang="en-US" sz="1900" dirty="0"/>
              <a:t>, kas nav </a:t>
            </a:r>
            <a:r>
              <a:rPr lang="en-US" sz="1900" dirty="0" err="1"/>
              <a:t>pārstāvēti</a:t>
            </a:r>
            <a:r>
              <a:rPr lang="en-US" sz="1900" dirty="0"/>
              <a:t> </a:t>
            </a:r>
            <a:r>
              <a:rPr lang="en-US" sz="1900" dirty="0" err="1"/>
              <a:t>attiecīgajā</a:t>
            </a:r>
            <a:r>
              <a:rPr lang="en-US" sz="1900" dirty="0"/>
              <a:t> </a:t>
            </a:r>
            <a:r>
              <a:rPr lang="en-US" sz="1900" dirty="0" err="1"/>
              <a:t>vēlētajā</a:t>
            </a:r>
            <a:r>
              <a:rPr lang="en-US" sz="1900" dirty="0"/>
              <a:t> </a:t>
            </a:r>
            <a:r>
              <a:rPr lang="en-US" sz="1900" dirty="0" err="1"/>
              <a:t>institūcijā</a:t>
            </a:r>
            <a:r>
              <a:rPr lang="en-US" sz="1900" dirty="0"/>
              <a:t>.</a:t>
            </a:r>
          </a:p>
        </p:txBody>
      </p:sp>
      <p:pic>
        <p:nvPicPr>
          <p:cNvPr id="7" name="Picture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1948D318-9413-E89D-CD27-2A16DF3BB13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r="14099"/>
          <a:stretch>
            <a:fillRect/>
          </a:stretch>
        </p:blipFill>
        <p:spPr>
          <a:xfrm>
            <a:off x="4574169" y="2599870"/>
            <a:ext cx="3601803" cy="33483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AD4BA-3DB9-F01B-221D-BBD02CEA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91D3A56C-CA3A-4E89-BC65-6580637F7A80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11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8E7D5C-EBB2-3036-EF6C-C93562BC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Raidījumu dalībnieki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C8FE9-F05F-20E7-7D77-BE089541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5704" y="2240192"/>
            <a:ext cx="728174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Lai </a:t>
            </a:r>
            <a:r>
              <a:rPr lang="en-US" sz="2400" dirty="0" err="1"/>
              <a:t>veicinātu</a:t>
            </a:r>
            <a:r>
              <a:rPr lang="en-US" sz="2400" dirty="0"/>
              <a:t> </a:t>
            </a:r>
            <a:r>
              <a:rPr lang="en-US" sz="2400" dirty="0" err="1"/>
              <a:t>viedokļu</a:t>
            </a:r>
            <a:r>
              <a:rPr lang="en-US" sz="2400" dirty="0"/>
              <a:t> </a:t>
            </a:r>
            <a:r>
              <a:rPr lang="en-US" sz="2400" dirty="0" err="1"/>
              <a:t>daudzveidību</a:t>
            </a:r>
            <a:r>
              <a:rPr lang="en-US" sz="2400" dirty="0"/>
              <a:t>, </a:t>
            </a:r>
            <a:r>
              <a:rPr lang="en-US" sz="2400" dirty="0" err="1"/>
              <a:t>ieteicams</a:t>
            </a:r>
            <a:r>
              <a:rPr lang="en-US" sz="2400" dirty="0"/>
              <a:t> </a:t>
            </a:r>
            <a:r>
              <a:rPr lang="en-US" sz="2400" dirty="0" err="1"/>
              <a:t>starp</a:t>
            </a:r>
            <a:r>
              <a:rPr lang="en-US" sz="2400" dirty="0"/>
              <a:t> </a:t>
            </a:r>
            <a:r>
              <a:rPr lang="en-US" sz="2400" dirty="0" err="1"/>
              <a:t>raidījumu</a:t>
            </a:r>
            <a:r>
              <a:rPr lang="en-US" sz="2400" dirty="0"/>
              <a:t> </a:t>
            </a:r>
            <a:r>
              <a:rPr lang="en-US" sz="2400" dirty="0" err="1"/>
              <a:t>dalībniekiem</a:t>
            </a:r>
            <a:r>
              <a:rPr lang="en-US" sz="2400" dirty="0"/>
              <a:t> </a:t>
            </a:r>
            <a:r>
              <a:rPr lang="en-US" sz="2400" dirty="0" err="1"/>
              <a:t>iekļaut</a:t>
            </a:r>
            <a:r>
              <a:rPr lang="en-US" sz="2400" dirty="0"/>
              <a:t> ne </a:t>
            </a:r>
            <a:r>
              <a:rPr lang="en-US" sz="2400" dirty="0" err="1"/>
              <a:t>tikai</a:t>
            </a:r>
            <a:r>
              <a:rPr lang="en-US" sz="2400" dirty="0"/>
              <a:t> </a:t>
            </a:r>
            <a:r>
              <a:rPr lang="en-US" sz="2400" dirty="0" err="1"/>
              <a:t>dažādu</a:t>
            </a:r>
            <a:r>
              <a:rPr lang="en-US" sz="2400" dirty="0"/>
              <a:t> </a:t>
            </a:r>
            <a:r>
              <a:rPr lang="en-US" sz="2400" dirty="0" err="1"/>
              <a:t>politisko</a:t>
            </a:r>
            <a:r>
              <a:rPr lang="en-US" sz="2400" dirty="0"/>
              <a:t> </a:t>
            </a:r>
            <a:r>
              <a:rPr lang="en-US" sz="2400" dirty="0" err="1"/>
              <a:t>spēku</a:t>
            </a:r>
            <a:r>
              <a:rPr lang="en-US" sz="2400" dirty="0"/>
              <a:t> </a:t>
            </a:r>
            <a:r>
              <a:rPr lang="en-US" sz="2400" dirty="0" err="1"/>
              <a:t>pārstāvjus</a:t>
            </a:r>
            <a:r>
              <a:rPr lang="en-US" sz="2400" dirty="0"/>
              <a:t>, bet </a:t>
            </a:r>
            <a:r>
              <a:rPr lang="en-US" sz="2400" dirty="0" err="1"/>
              <a:t>arī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neitrālus</a:t>
            </a:r>
            <a:r>
              <a:rPr lang="en-US" sz="2400" dirty="0"/>
              <a:t> </a:t>
            </a:r>
            <a:r>
              <a:rPr lang="en-US" sz="2400" dirty="0" err="1"/>
              <a:t>jomas</a:t>
            </a:r>
            <a:r>
              <a:rPr lang="en-US" sz="2400" dirty="0"/>
              <a:t> </a:t>
            </a:r>
            <a:r>
              <a:rPr lang="en-US" sz="2400" dirty="0" err="1"/>
              <a:t>ekspertus</a:t>
            </a:r>
            <a:r>
              <a:rPr lang="en-US" sz="2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C8B16-F3BA-9B0D-7313-B4EBD5BA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91D3A56C-CA3A-4E89-BC65-6580637F7A80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12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8E7D5C-EBB2-3036-EF6C-C93562BC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Raidījumu dalībnieki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C8FE9-F05F-20E7-7D77-BE089541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5718" y="2490436"/>
            <a:ext cx="728174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lv-LV" sz="2400" dirty="0"/>
              <a:t>Raidījumu veidotājiem jānošķir deputātu kandidātu aktivitātes no šo personu kā valsts amatpersonu aktivitātēm</a:t>
            </a:r>
          </a:p>
          <a:p>
            <a:pPr marL="0" indent="0" algn="ctr">
              <a:buNone/>
            </a:pPr>
            <a:endParaRPr lang="lv-LV" sz="2400" dirty="0"/>
          </a:p>
          <a:p>
            <a:pPr marL="0" indent="0" algn="ctr">
              <a:buNone/>
            </a:pPr>
            <a:r>
              <a:rPr lang="lv-LV" sz="2400" dirty="0">
                <a:solidFill>
                  <a:srgbClr val="FF0000"/>
                </a:solidFill>
              </a:rPr>
              <a:t>!</a:t>
            </a:r>
            <a:r>
              <a:rPr lang="lv-LV" sz="2400" dirty="0"/>
              <a:t> Būtiski nodrošināt, ka, veicot amata pienākumus, netiek veikta slēpta priekšvēlēšanu aģitācija. 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C8B16-F3BA-9B0D-7313-B4EBD5BA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91D3A56C-CA3A-4E89-BC65-6580637F7A80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13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5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8E7D5C-EBB2-3036-EF6C-C93562BC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Raidījumu dalībnieki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C8FE9-F05F-20E7-7D77-BE0895419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5718" y="2490436"/>
            <a:ext cx="7281746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lv-LV" sz="2400" dirty="0"/>
              <a:t>Lemjot par deputātu kandidāta – valsts amatpersonas atspoguļošanu, jāizvērtē šādi kritēriji: </a:t>
            </a:r>
          </a:p>
          <a:p>
            <a:pPr marL="457200" indent="-457200" algn="just">
              <a:buAutoNum type="arabicParenR"/>
            </a:pPr>
            <a:r>
              <a:rPr lang="lv-LV" sz="2400" dirty="0"/>
              <a:t>sabiedriskā interese zināt attiecīgās amatpersonas viedokli;</a:t>
            </a:r>
          </a:p>
          <a:p>
            <a:pPr marL="457200" indent="-457200" algn="just">
              <a:buAutoNum type="arabicParenR"/>
            </a:pPr>
            <a:r>
              <a:rPr lang="lv-LV" sz="2400" dirty="0"/>
              <a:t>šīs amatpersonas iepriekšējā atspoguļojuma intensitāte</a:t>
            </a:r>
          </a:p>
          <a:p>
            <a:pPr marL="457200" indent="-457200" algn="just">
              <a:buAutoNum type="arabicParenR"/>
            </a:pPr>
            <a:r>
              <a:rPr lang="lv-LV" sz="2400" dirty="0"/>
              <a:t>nepieciešamība garantēt godīgus dažādu politisko spēku konkurences apstākļus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C8B16-F3BA-9B0D-7313-B4EBD5BA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91D3A56C-CA3A-4E89-BC65-6580637F7A80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14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2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CEA8FB-EBEB-4E0F-9318-4752DA65BD8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r="648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053" y="2479044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v-LV" sz="3500" dirty="0"/>
              <a:t>Informācijas sniegšana raidījumos</a:t>
            </a:r>
          </a:p>
        </p:txBody>
      </p:sp>
    </p:spTree>
    <p:extLst>
      <p:ext uri="{BB962C8B-B14F-4D97-AF65-F5344CB8AC3E}">
        <p14:creationId xmlns:p14="http://schemas.microsoft.com/office/powerpoint/2010/main" val="22434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16</a:t>
            </a:fld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FBCB-2BCE-4ADE-BEA2-516B0FEB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1756210"/>
            <a:ext cx="8261349" cy="4657290"/>
          </a:xfrm>
        </p:spPr>
        <p:txBody>
          <a:bodyPr>
            <a:normAutofit/>
          </a:bodyPr>
          <a:lstStyle/>
          <a:p>
            <a:pPr algn="just"/>
            <a:r>
              <a:rPr lang="lv-LV" sz="2400" dirty="0"/>
              <a:t>Raidījumu </a:t>
            </a:r>
            <a:r>
              <a:rPr lang="lv-LV" sz="2400" b="1" dirty="0"/>
              <a:t>tēmas tiek izvēlētas, izvērtējot riskus</a:t>
            </a:r>
            <a:r>
              <a:rPr lang="lv-LV" sz="2400" dirty="0"/>
              <a:t>, kas var rasties, veidojot diskusijas par konkrētām tēmām</a:t>
            </a:r>
          </a:p>
          <a:p>
            <a:pPr algn="just"/>
            <a:r>
              <a:rPr lang="lv-LV" sz="2400" dirty="0"/>
              <a:t>Raidījumus veidot un organizēt tā, lai </a:t>
            </a:r>
            <a:r>
              <a:rPr lang="lv-LV" sz="2400" b="1" dirty="0"/>
              <a:t>dalībnieki nevarētu brīvi izvēlēties sev vēlamu diskusijas tematu</a:t>
            </a:r>
            <a:r>
              <a:rPr lang="lv-LV" sz="2400" dirty="0"/>
              <a:t>, tādējādi virzot raidījuma gaitu sev vēlamā virzienā</a:t>
            </a:r>
          </a:p>
          <a:p>
            <a:pPr algn="just"/>
            <a:r>
              <a:rPr lang="lv-LV" sz="2400" dirty="0"/>
              <a:t>Raidījumā netiek pausta apvainojoša vai citādi aizskaroša informācija</a:t>
            </a:r>
          </a:p>
          <a:p>
            <a:pPr algn="just"/>
            <a:r>
              <a:rPr lang="lv-LV" sz="2400" dirty="0"/>
              <a:t>Raidījumā tiek pausta </a:t>
            </a:r>
            <a:r>
              <a:rPr lang="lv-LV" sz="2400" b="1" dirty="0"/>
              <a:t>pārbaudīta informācija</a:t>
            </a:r>
            <a:r>
              <a:rPr lang="lv-LV" sz="2400" dirty="0"/>
              <a:t>, par kuru iespējams pārliecināties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7698"/>
            <a:ext cx="5624447" cy="1098550"/>
          </a:xfrm>
        </p:spPr>
        <p:txBody>
          <a:bodyPr>
            <a:normAutofit/>
          </a:bodyPr>
          <a:lstStyle/>
          <a:p>
            <a:r>
              <a:rPr lang="lv-LV" sz="3000" dirty="0"/>
              <a:t>Informācijas sniegšana</a:t>
            </a:r>
          </a:p>
        </p:txBody>
      </p:sp>
    </p:spTree>
    <p:extLst>
      <p:ext uri="{BB962C8B-B14F-4D97-AF65-F5344CB8AC3E}">
        <p14:creationId xmlns:p14="http://schemas.microsoft.com/office/powerpoint/2010/main" val="274417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17</a:t>
            </a:fld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FBCB-2BCE-4ADE-BEA2-516B0FEB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1476248"/>
            <a:ext cx="8261349" cy="46572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v-LV" sz="2400" dirty="0"/>
              <a:t>Atspoguļojot kādu jaunu politiskā spēka vai deputātu kandidāta iniciatīvu, jālīdzsvaro sabiedrības interese tikt informētiem par konkrēto iniciatīvu ar nepieciešamību nodrošināt godīgus dažādu partiju konkurences apstākļus. </a:t>
            </a:r>
          </a:p>
          <a:p>
            <a:pPr marL="0" indent="0" algn="just">
              <a:buNone/>
            </a:pPr>
            <a:endParaRPr lang="lv-LV" sz="2400" dirty="0"/>
          </a:p>
          <a:p>
            <a:pPr marL="0" indent="0" algn="just">
              <a:buNone/>
            </a:pPr>
            <a:r>
              <a:rPr lang="lv-LV" sz="2400" b="1" dirty="0"/>
              <a:t>Piemēram: </a:t>
            </a:r>
            <a:r>
              <a:rPr lang="lv-LV" sz="2400" dirty="0"/>
              <a:t>likumprojekta virzīšana Saeimā, politiskā spēka iesaiste pilsētas svētku rīkošanā u.tml. </a:t>
            </a:r>
          </a:p>
          <a:p>
            <a:pPr marL="0" indent="0" algn="just">
              <a:buNone/>
            </a:pPr>
            <a:endParaRPr lang="lv-LV" sz="2400" dirty="0"/>
          </a:p>
          <a:p>
            <a:pPr marL="0" indent="0" algn="just">
              <a:buNone/>
            </a:pPr>
            <a:r>
              <a:rPr lang="lv-LV" sz="2400" b="1" dirty="0"/>
              <a:t>Ieteicams: </a:t>
            </a:r>
          </a:p>
          <a:p>
            <a:pPr marL="457200" indent="-457200" algn="just">
              <a:buAutoNum type="arabicParenR"/>
            </a:pPr>
            <a:r>
              <a:rPr lang="lv-LV" sz="2400" dirty="0"/>
              <a:t>informēt par vairāku politisko spēku viedokļiem attiecībā uz konkrēto iniciatīvu</a:t>
            </a:r>
          </a:p>
          <a:p>
            <a:pPr marL="457200" indent="-457200" algn="just">
              <a:buAutoNum type="arabicParenR"/>
            </a:pPr>
            <a:r>
              <a:rPr lang="lv-LV" sz="2400" dirty="0"/>
              <a:t>izklāstīt iniciatīvas kontekstu auditorijai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7698"/>
            <a:ext cx="5624447" cy="1098550"/>
          </a:xfrm>
        </p:spPr>
        <p:txBody>
          <a:bodyPr>
            <a:normAutofit/>
          </a:bodyPr>
          <a:lstStyle/>
          <a:p>
            <a:r>
              <a:rPr lang="lv-LV" sz="3000" dirty="0"/>
              <a:t>Informācijas sniegšana</a:t>
            </a:r>
          </a:p>
        </p:txBody>
      </p:sp>
    </p:spTree>
    <p:extLst>
      <p:ext uri="{BB962C8B-B14F-4D97-AF65-F5344CB8AC3E}">
        <p14:creationId xmlns:p14="http://schemas.microsoft.com/office/powerpoint/2010/main" val="269539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18</a:t>
            </a:fld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FBCB-2BCE-4ADE-BEA2-516B0FEB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1476248"/>
            <a:ext cx="8261349" cy="46572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v-LV" sz="2400" dirty="0"/>
              <a:t>Atspoguļojot iedzīvotāju aptauju rezultātus par politisko spēku vai amatpersonu popularitāti priekšvēlēšanu aģitācijas periodā, jāievēro šādi principi: </a:t>
            </a:r>
          </a:p>
          <a:p>
            <a:pPr marL="0" indent="0" algn="just">
              <a:buNone/>
            </a:pPr>
            <a:endParaRPr lang="lv-LV" sz="2400" dirty="0"/>
          </a:p>
          <a:p>
            <a:pPr marL="457200" indent="-457200" algn="just">
              <a:buAutoNum type="arabicParenR"/>
            </a:pPr>
            <a:r>
              <a:rPr lang="lv-LV" sz="2400" dirty="0"/>
              <a:t>ja ir šaubas par metodoloģisko korektumu, jāizsver, vai pastāv pietiekama sabiedriskā interese aptaujas publiskošanai;</a:t>
            </a:r>
          </a:p>
          <a:p>
            <a:pPr marL="457200" indent="-457200" algn="just">
              <a:buAutoNum type="arabicParenR"/>
            </a:pPr>
            <a:r>
              <a:rPr lang="lv-LV" sz="2400" dirty="0"/>
              <a:t>jāizvairās no aptaujas rezultātu </a:t>
            </a:r>
            <a:r>
              <a:rPr lang="lv-LV" sz="2400" dirty="0" err="1"/>
              <a:t>sensacionalizēšanas</a:t>
            </a:r>
            <a:endParaRPr lang="lv-LV" sz="2400" dirty="0"/>
          </a:p>
          <a:p>
            <a:pPr marL="457200" indent="-457200" algn="just">
              <a:buAutoNum type="arabicParenR"/>
            </a:pPr>
            <a:r>
              <a:rPr lang="lv-LV" sz="2400" dirty="0"/>
              <a:t>aptaujas rezultāti jāatspoguļo kā daļa no tendences, nevis kā atsevišķi no konteksta atrauti skaitļi</a:t>
            </a:r>
          </a:p>
          <a:p>
            <a:pPr marL="457200" indent="-457200" algn="just">
              <a:buAutoNum type="arabicParenR"/>
            </a:pPr>
            <a:r>
              <a:rPr lang="lv-LV" sz="2400" dirty="0"/>
              <a:t>jāsniedz pietiekama informācija, lai vēlētāji varētu novērtēt aptaujas rezultātu ticamību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7698"/>
            <a:ext cx="5624447" cy="1098550"/>
          </a:xfrm>
        </p:spPr>
        <p:txBody>
          <a:bodyPr>
            <a:normAutofit/>
          </a:bodyPr>
          <a:lstStyle/>
          <a:p>
            <a:r>
              <a:rPr lang="lv-LV" sz="3000" dirty="0"/>
              <a:t>Informācijas sniegšana</a:t>
            </a:r>
          </a:p>
        </p:txBody>
      </p:sp>
    </p:spTree>
    <p:extLst>
      <p:ext uri="{BB962C8B-B14F-4D97-AF65-F5344CB8AC3E}">
        <p14:creationId xmlns:p14="http://schemas.microsoft.com/office/powerpoint/2010/main" val="215501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19</a:t>
            </a:fld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0"/>
            <a:ext cx="5624447" cy="1098550"/>
          </a:xfrm>
        </p:spPr>
        <p:txBody>
          <a:bodyPr>
            <a:normAutofit/>
          </a:bodyPr>
          <a:lstStyle/>
          <a:p>
            <a:r>
              <a:rPr lang="lv-LV" sz="3000" dirty="0"/>
              <a:t>Informācijas sniegšana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CD13DCF1-6FA1-D9A0-367E-81C7B6894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954405"/>
              </p:ext>
            </p:extLst>
          </p:nvPr>
        </p:nvGraphicFramePr>
        <p:xfrm>
          <a:off x="438150" y="1255169"/>
          <a:ext cx="8305017" cy="465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27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45DD8-9E1B-4CC9-99AF-78E1987E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Likumu prasības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6AD8-94D5-4139-896E-B46C55CE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356" y="2275857"/>
            <a:ext cx="3527136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lv-LV" sz="2800"/>
              <a:t>Elektronisko plašsaziņas līdzekļu likums</a:t>
            </a:r>
          </a:p>
          <a:p>
            <a:pPr marL="0" indent="0" algn="ctr">
              <a:buNone/>
            </a:pPr>
            <a:r>
              <a:rPr lang="lv-LV" sz="2800" b="1"/>
              <a:t> + </a:t>
            </a:r>
          </a:p>
          <a:p>
            <a:pPr marL="0" indent="0" algn="ctr">
              <a:buNone/>
            </a:pPr>
            <a:r>
              <a:rPr lang="lv-LV" sz="2800"/>
              <a:t>Priekšvēlēšanu aģitācijas likums</a:t>
            </a:r>
          </a:p>
          <a:p>
            <a:pPr marL="0"/>
            <a:endParaRPr lang="lv-LV" sz="2100"/>
          </a:p>
          <a:p>
            <a:endParaRPr lang="lv-LV" sz="2100"/>
          </a:p>
          <a:p>
            <a:endParaRPr lang="lv-LV" sz="2100"/>
          </a:p>
          <a:p>
            <a:endParaRPr lang="lv-LV" sz="2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08CA1-5A07-4E79-9021-01614B3121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62622" y="4892040"/>
            <a:ext cx="1255014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endParaRPr lang="en-US" sz="5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CEA8FB-EBEB-4E0F-9318-4752DA65BD8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7" t="6484" r="2165" b="-1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3739" y="0"/>
            <a:ext cx="636026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v-LV" sz="4200" dirty="0"/>
              <a:t>Vizuālie elementi raidījumos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21</a:t>
            </a:fld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FBCB-2BCE-4ADE-BEA2-516B0FEB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066" y="954544"/>
            <a:ext cx="8261349" cy="46572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v-LV" sz="3200" dirty="0"/>
              <a:t>Raidījumos </a:t>
            </a:r>
            <a:r>
              <a:rPr lang="lv-LV" sz="3200" b="1" dirty="0"/>
              <a:t>ir atļauts </a:t>
            </a:r>
            <a:r>
              <a:rPr lang="lv-LV" sz="3200" dirty="0"/>
              <a:t>iekļaut politisko spēku simboliku, tomēr šādu elementu izvietošana raidījumā </a:t>
            </a:r>
            <a:r>
              <a:rPr lang="lv-LV" sz="3200" b="1" dirty="0">
                <a:solidFill>
                  <a:srgbClr val="FF0000"/>
                </a:solidFill>
              </a:rPr>
              <a:t>nedrīkst būt pārmērīga</a:t>
            </a:r>
            <a:r>
              <a:rPr lang="lv-LV" sz="3200" dirty="0"/>
              <a:t>.</a:t>
            </a:r>
          </a:p>
          <a:p>
            <a:pPr marL="0" indent="0" algn="ctr">
              <a:buNone/>
            </a:pPr>
            <a:endParaRPr lang="lv-LV" sz="3200" dirty="0"/>
          </a:p>
          <a:p>
            <a:pPr marL="0" indent="0" algn="ctr">
              <a:buNone/>
            </a:pPr>
            <a:r>
              <a:rPr lang="lv-LV" sz="3200" dirty="0"/>
              <a:t>Politisko spēku logo un citu vizuālu atpazīstamības elementu iekļaušana raidījumā, </a:t>
            </a:r>
            <a:r>
              <a:rPr lang="lv-LV" sz="3200" b="1" dirty="0"/>
              <a:t>ja tam nav tiešas saistības ar raidījuma saturu </a:t>
            </a:r>
            <a:r>
              <a:rPr lang="lv-LV" sz="3200" dirty="0"/>
              <a:t>vai arī ja tas ir tieši un nepārprotami veidots kāda politiskā spēka popularizēšanai, var tikt uzskatīta par </a:t>
            </a:r>
            <a:r>
              <a:rPr lang="lv-LV" sz="3200" b="1" dirty="0">
                <a:solidFill>
                  <a:srgbClr val="FF0000"/>
                </a:solidFill>
              </a:rPr>
              <a:t>slēptu priekšvēlēšanu aģitāciju</a:t>
            </a:r>
            <a:r>
              <a:rPr lang="lv-LV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74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2E3AC-002B-8400-3B07-A0624F68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22</a:t>
            </a:fld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BC9A-A52F-DF52-9761-B09834A34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1495425"/>
            <a:ext cx="8261349" cy="4476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Izvēloties filmēt raidījumu publiskā vietā, jāņem vērā riski, kas ar to saistīti (tajā skaitā trešo personu rīcība)</a:t>
            </a:r>
          </a:p>
          <a:p>
            <a:pPr marL="0" indent="0" algn="just">
              <a:buNone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tiesas sprieduma: PAL 3.panta aizliegums iekļaut slēptu priekšvēlēšanu aģitāciju attiecināms </a:t>
            </a:r>
            <a:r>
              <a:rPr lang="lv-LV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vienlīdz kā uz privātu tā arī uz publisku vietu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Apstāklis, ka sūdzības iesniedzējs izvēlējās raidījumu filmēt publiskā vietā nekādā mērā nesamazina pienākumu ievērot PAL 3. panta pirmās daļas aizliegumu. </a:t>
            </a:r>
            <a:endParaRPr lang="lv-LV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98194C-0AF5-63F1-ECDA-904887DC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Vizuālie elementi raidījumos</a:t>
            </a:r>
          </a:p>
        </p:txBody>
      </p:sp>
    </p:spTree>
    <p:extLst>
      <p:ext uri="{BB962C8B-B14F-4D97-AF65-F5344CB8AC3E}">
        <p14:creationId xmlns:p14="http://schemas.microsoft.com/office/powerpoint/2010/main" val="362376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CEA8FB-EBEB-4E0F-9318-4752DA65BD8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r="648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450" y="279984"/>
            <a:ext cx="3097161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v-LV" sz="3100" dirty="0"/>
              <a:t>Slēpta priekšvēlēšanu aģitācija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954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A7477-3E4D-419A-AEC2-744ED69CF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24</a:t>
            </a:fld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0CD035-AA1F-4B65-B260-ADD24E3A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67" y="895480"/>
            <a:ext cx="8261349" cy="1098550"/>
          </a:xfrm>
        </p:spPr>
        <p:txBody>
          <a:bodyPr>
            <a:normAutofit/>
          </a:bodyPr>
          <a:lstStyle/>
          <a:p>
            <a:r>
              <a:rPr lang="lv-LV" sz="3200" dirty="0">
                <a:solidFill>
                  <a:srgbClr val="FF0000"/>
                </a:solidFill>
                <a:ea typeface="MS PGothic"/>
                <a:cs typeface="Arial"/>
              </a:rPr>
              <a:t>Slēpta priekšvēlēšanu aģitācija</a:t>
            </a:r>
            <a:endParaRPr lang="lv-LV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7E5B8-D46F-4011-BE78-49D41113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2381250"/>
            <a:ext cx="8261350" cy="4476750"/>
          </a:xfrm>
        </p:spPr>
        <p:txBody>
          <a:bodyPr/>
          <a:lstStyle/>
          <a:p>
            <a:pPr marL="0" indent="0" algn="ctr">
              <a:buNone/>
            </a:pPr>
            <a:r>
              <a:rPr lang="lv-LV" sz="3200" dirty="0">
                <a:ea typeface="MS PGothic"/>
              </a:rPr>
              <a:t>Tiek veikta aģitācija</a:t>
            </a:r>
          </a:p>
          <a:p>
            <a:pPr marL="0" indent="0" algn="ctr">
              <a:buNone/>
            </a:pPr>
            <a:r>
              <a:rPr lang="lv-LV" sz="3200" b="1" dirty="0">
                <a:ea typeface="MS PGothic"/>
              </a:rPr>
              <a:t>+</a:t>
            </a:r>
          </a:p>
          <a:p>
            <a:pPr marL="0" indent="0" algn="ctr">
              <a:buNone/>
            </a:pPr>
            <a:r>
              <a:rPr lang="lv-LV" sz="3200" dirty="0">
                <a:ea typeface="MS PGothic"/>
              </a:rPr>
              <a:t>Netiek norādīts aģitācijas apmaksātājs </a:t>
            </a:r>
          </a:p>
          <a:p>
            <a:pPr marL="0" indent="0">
              <a:buNone/>
            </a:pPr>
            <a:endParaRPr lang="lv-LV" sz="2000" dirty="0">
              <a:ea typeface="MS PGothic"/>
            </a:endParaRP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7783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304ECB-55E9-C6EA-DDB6-AC3B5479F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25</a:t>
            </a:fld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DBD59-9923-C8BF-88A2-E50C824D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752214"/>
            <a:ext cx="8261350" cy="4476750"/>
          </a:xfrm>
        </p:spPr>
        <p:txBody>
          <a:bodyPr/>
          <a:lstStyle/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sz="2800" b="1" dirty="0"/>
              <a:t>Priekšvēlēšanu aģitācija </a:t>
            </a:r>
            <a:r>
              <a:rPr lang="lv-LV" sz="2800" dirty="0"/>
              <a:t>= politiskās partijas, politisko partiju apvienības, vēlētāju apvienības vai deputāta kandidāta </a:t>
            </a:r>
            <a:r>
              <a:rPr lang="lv-LV" sz="2800" dirty="0">
                <a:solidFill>
                  <a:srgbClr val="FF0000"/>
                </a:solidFill>
              </a:rPr>
              <a:t>reklamēšana</a:t>
            </a:r>
            <a:r>
              <a:rPr lang="lv-LV" sz="2800" dirty="0"/>
              <a:t> plašsaziņas līdzekļos, ja tā satur tiešu vai netiešu </a:t>
            </a:r>
            <a:r>
              <a:rPr lang="lv-LV" sz="2800" dirty="0">
                <a:solidFill>
                  <a:srgbClr val="FF0000"/>
                </a:solidFill>
              </a:rPr>
              <a:t>aicinājumu balsot «par» vai «pret» </a:t>
            </a:r>
            <a:r>
              <a:rPr lang="lv-LV" sz="2800" dirty="0"/>
              <a:t> kādu politisko partiju, partiju apvienību vēlētāju apvienību vai deputātu kandidātu.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892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FE780-A2B4-6E5C-73C4-254E8E32E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26</a:t>
            </a:fld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5973B-52FB-22E3-4637-83604A77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620686"/>
            <a:ext cx="8705850" cy="4476750"/>
          </a:xfrm>
        </p:spPr>
        <p:txBody>
          <a:bodyPr/>
          <a:lstStyle/>
          <a:p>
            <a:pPr marL="0" indent="0" algn="ctr">
              <a:buNone/>
            </a:pPr>
            <a:r>
              <a:rPr lang="lv-LV" sz="2800" b="1" dirty="0"/>
              <a:t>Pirms katras </a:t>
            </a:r>
            <a:r>
              <a:rPr lang="lv-LV" sz="2800" dirty="0"/>
              <a:t>programmā izvietotās priekšvēlēšanu aģitācijas un </a:t>
            </a:r>
            <a:r>
              <a:rPr lang="lv-LV" sz="2800" b="1" dirty="0"/>
              <a:t>uzreiz pēc tās </a:t>
            </a:r>
            <a:r>
              <a:rPr lang="lv-LV" sz="2800" dirty="0"/>
              <a:t>skaidri un nepārprotami jānorāda, kurš aģitācijas veicējs to ir apmaksājis. </a:t>
            </a:r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b="1" dirty="0">
                <a:solidFill>
                  <a:srgbClr val="FF0000"/>
                </a:solidFill>
              </a:rPr>
              <a:t>Netiek norādīts aģitācijas apmaksātājs = slēpta priekšvēlēšanu aģitācija </a:t>
            </a:r>
          </a:p>
        </p:txBody>
      </p:sp>
    </p:spTree>
    <p:extLst>
      <p:ext uri="{BB962C8B-B14F-4D97-AF65-F5344CB8AC3E}">
        <p14:creationId xmlns:p14="http://schemas.microsoft.com/office/powerpoint/2010/main" val="3351012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3D0214-C51D-FBD4-77FF-9C7FD93BF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27</a:t>
            </a:fld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0C2A5-CCBE-7FA7-E94E-1398B40F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Jēdziena «samaksa» saturs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15423-55AF-7F90-BA90-1548EF92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190625"/>
            <a:ext cx="8261350" cy="4476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2400" b="1" dirty="0">
                <a:solidFill>
                  <a:srgbClr val="FF0000"/>
                </a:solidFill>
              </a:rPr>
              <a:t>Samaksa =  jebkāda atlīdzība</a:t>
            </a:r>
          </a:p>
          <a:p>
            <a:pPr marL="0" indent="0" algn="just">
              <a:buNone/>
            </a:pPr>
            <a:r>
              <a:rPr lang="lv-LV" sz="2400" dirty="0"/>
              <a:t>Tajā skaitā – jebkuri mantiski labumi, pakalpojumi, tiesību nodošana, atbrīvošana no pienākuma, atteikšanās no kādām tiesībām par labu citai personai u.c. (PAL 1.panta 5.punkts)</a:t>
            </a:r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u="sng" dirty="0"/>
              <a:t>Samaksa var nebūt naudas izteiksmē!</a:t>
            </a:r>
          </a:p>
          <a:p>
            <a:pPr algn="just"/>
            <a:r>
              <a:rPr lang="lv-LV" sz="2400" dirty="0"/>
              <a:t>Par samaksu uzskatāma arī atsvabināšana no samaksas pienākuma</a:t>
            </a:r>
          </a:p>
          <a:p>
            <a:pPr algn="just"/>
            <a:r>
              <a:rPr lang="lv-LV" sz="2400" dirty="0"/>
              <a:t>Ja elektroniskais plašsaziņas līdzeklis atbrīvojis kādu no samaksas pienākuma, secināms, ka priekšvēlēšanu aģitācija norit uz elektroniskā plašsaziņas līdzekļa rēķina</a:t>
            </a:r>
          </a:p>
        </p:txBody>
      </p:sp>
    </p:spTree>
    <p:extLst>
      <p:ext uri="{BB962C8B-B14F-4D97-AF65-F5344CB8AC3E}">
        <p14:creationId xmlns:p14="http://schemas.microsoft.com/office/powerpoint/2010/main" val="2865600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8CF61-2591-4423-9AF6-7804AFB611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28</a:t>
            </a:fld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D0DC2-FCB3-BE85-3EA2-560343F8E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945009"/>
            <a:ext cx="8261350" cy="4476750"/>
          </a:xfrm>
        </p:spPr>
        <p:txBody>
          <a:bodyPr/>
          <a:lstStyle/>
          <a:p>
            <a:pPr marL="0" indent="0" algn="just">
              <a:buNone/>
            </a:pPr>
            <a:r>
              <a:rPr lang="lv-LV" b="1" dirty="0">
                <a:solidFill>
                  <a:srgbClr val="FF0000"/>
                </a:solidFill>
              </a:rPr>
              <a:t>Slēptā priekšvēlēšanu aģitācija </a:t>
            </a:r>
            <a:r>
              <a:rPr lang="lv-LV" dirty="0"/>
              <a:t>– priekšvēlēšanu aģitācija, par kuru saņemta samaksa un kuras apmaksātājs (atlīdzības devējs) pretēji Priekšvēlēšanu aģitācijas likuma noteikumiem nav norādīts (PAL 1.panta 6.punkts). </a:t>
            </a:r>
          </a:p>
          <a:p>
            <a:pPr marL="0" indent="0" algn="just">
              <a:buNone/>
            </a:pPr>
            <a:r>
              <a:rPr lang="lv-LV" b="1" dirty="0"/>
              <a:t>Slēptas priekšvēlēšanu aģitācijas pazīmes ir, piemēram: </a:t>
            </a:r>
          </a:p>
          <a:p>
            <a:pPr marL="457200" indent="-457200" algn="just">
              <a:buAutoNum type="arabicParenR"/>
            </a:pPr>
            <a:r>
              <a:rPr lang="lv-LV" dirty="0"/>
              <a:t>informācijas sniegšana sabiedrībai par politiskā spēka vai deputāta kandidāta politisko vai profesionālo darbību elektroniskajos plašsaziņas līdzekļos, tādējādi uzsverot politiskā spēka vai deputāta kandidāta pozitīvās vai negatīvās darbības</a:t>
            </a:r>
          </a:p>
          <a:p>
            <a:pPr marL="457200" indent="-457200" algn="just">
              <a:buAutoNum type="arabicParenR"/>
            </a:pPr>
            <a:r>
              <a:rPr lang="lv-LV" dirty="0"/>
              <a:t>deputāta kandidāta parādīšanās bez pamatota iemesla, piemēram, deputāta kandidāts tiek izmantots kā kāda notikuma galvenais komentētājs </a:t>
            </a:r>
          </a:p>
          <a:p>
            <a:pPr marL="457200" indent="-457200" algn="just">
              <a:buAutoNum type="arabicParenR"/>
            </a:pPr>
            <a:r>
              <a:rPr lang="lv-LV" dirty="0"/>
              <a:t>sabiedrībai nenozīmīgu kandidāta privātās dzīves notikumu atspoguļošana, lai palielinātu konkrētā kandidāta popularitāti</a:t>
            </a:r>
          </a:p>
        </p:txBody>
      </p:sp>
    </p:spTree>
    <p:extLst>
      <p:ext uri="{BB962C8B-B14F-4D97-AF65-F5344CB8AC3E}">
        <p14:creationId xmlns:p14="http://schemas.microsoft.com/office/powerpoint/2010/main" val="1713896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CEA8FB-EBEB-4E0F-9318-4752DA65BD8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7" t="6484" r="2165" b="-1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3739" y="0"/>
            <a:ext cx="636026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297" y="671393"/>
            <a:ext cx="4207683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v-LV" sz="2900" dirty="0"/>
              <a:t>Atziņas no tiesvedību procesiem</a:t>
            </a:r>
            <a:endParaRPr lang="en-US" sz="2900" dirty="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796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5DD8-9E1B-4CC9-99AF-78E1987E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323621"/>
            <a:ext cx="8261349" cy="1098550"/>
          </a:xfrm>
        </p:spPr>
        <p:txBody>
          <a:bodyPr>
            <a:normAutofit/>
          </a:bodyPr>
          <a:lstStyle/>
          <a:p>
            <a:r>
              <a:rPr lang="lv-LV" sz="3600">
                <a:ea typeface="MS PGothic"/>
              </a:rPr>
              <a:t>Likumu prasības</a:t>
            </a:r>
            <a:endParaRPr lang="lv-LV" sz="3600" dirty="0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F8DBB20-9E14-5674-9B1B-D1A10FF380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8150" y="1528176"/>
          <a:ext cx="8505434" cy="419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08CA1-5A07-4E79-9021-01614B3121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010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C9DC05-372D-4718-498B-97C8758B0E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30</a:t>
            </a:fld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D5817E-F2B5-3E23-556E-9F0F03CA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Atziņas no tiesu procesiem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C1253-0E4C-AFCF-2C61-DFE0E481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 3. panta pirmajā daļā paredzētā administratīvā pārkāpuma sastāva konstruēšanai </a:t>
            </a:r>
            <a:r>
              <a:rPr lang="lv-LV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 jākonstatē un jāiegūst pierādījumi par atlīdzības devēju un atlīdzības došanas apmēru un faktu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plašsaziņas līdzeklis, kura darbība ir raksturojama kā darbība peļņas gūšanas nolūkā,  atbrīvojis kādu no samaksas pienākuma, tad secināms, ka </a:t>
            </a:r>
            <a:r>
              <a:rPr lang="lv-LV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priekšvēlēšanu aģitācija norit uz elektroniskā plašsaziņas līdzekļa rēķina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pamato arī apstāklis, ka elektroniskie plašsaziņas līdzekļi nosaka samaksu par aģitācijas 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ateriālu izvietošanu.</a:t>
            </a:r>
          </a:p>
        </p:txBody>
      </p:sp>
    </p:spTree>
    <p:extLst>
      <p:ext uri="{BB962C8B-B14F-4D97-AF65-F5344CB8AC3E}">
        <p14:creationId xmlns:p14="http://schemas.microsoft.com/office/powerpoint/2010/main" val="2097322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77997-0235-4159-51BE-3293AD8A5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31</a:t>
            </a:fld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CE5FD7-9D7C-9440-6E09-55BCFA23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Atziņas no tiesu procesiem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46644-8AD1-1F86-E280-DA8972E61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627187"/>
            <a:ext cx="8261350" cy="4476750"/>
          </a:xfrm>
        </p:spPr>
        <p:txBody>
          <a:bodyPr/>
          <a:lstStyle/>
          <a:p>
            <a:pPr algn="just"/>
            <a:r>
              <a:rPr 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iesas ieskatā vienpersoniska politiskās partijas pārstāvja piedalīšanās raidījumā nav atzīstama par diskusiju (nav PAL 32.pantā noteiktais gadījums).</a:t>
            </a:r>
          </a:p>
          <a:p>
            <a:pPr algn="just"/>
            <a:r>
              <a:rPr lang="lv-LV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 vien, ka raidījumā </a:t>
            </a:r>
            <a:r>
              <a:rPr lang="lv-LV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piedalās vairāki cilvēki, nenozīmē, ka raidījumā tiem nodrošināta viedokļu daudzveidība (piemēram, pārstāv vienu politisko spēku vai ir tikai pozīcija deputāti).</a:t>
            </a:r>
            <a:endParaRPr lang="lv-LV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6180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F150C-8418-251C-6EAC-5703D3119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32</a:t>
            </a:fld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2D70E4-4129-137D-B456-A9909F4E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Atziņas no tiesu procesiem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ACC71-CC41-D580-CB9A-E06F3D824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 nozīmes apstāklim, </a:t>
            </a:r>
            <a:r>
              <a:rPr lang="lv-LV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attiecīgais deputāta amata kandidāts vēlēšanās ir ievēlēts vai nē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 PAL paredzēta atbildība par aģitācijas noteikumu pārkāpumiem, lai nodrošinātu likumīgas vēlēšanas.</a:t>
            </a:r>
          </a:p>
          <a:p>
            <a:pPr algn="just"/>
            <a:r>
              <a:rPr lang="lv-LV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Ja kādā no elektroniskā plašsaziņas līdzekļa raidījumiem izplatīta slēpta priekšvēlēšanu aģitācija, nav nozīmes tam, ka 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demonstrēti vēl </a:t>
            </a: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 polit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isko diskusiju raidījumi, jo </a:t>
            </a:r>
            <a:r>
              <a:rPr lang="lv-LV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raidījumu dažādība pati par sevi nedod tiesības kādu no tiem veidot, lai acīmredzami popularizētu kādu konkrētu politisko spēku</a:t>
            </a: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lv-LV" sz="28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11036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F386-0411-4E1C-A716-2EF850EC6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67484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CEA8FB-EBEB-4E0F-9318-4752DA65BD8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r="648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179" y="430296"/>
            <a:ext cx="3422391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v-LV" sz="3500" dirty="0"/>
              <a:t>Kas jāievēro raidījumu vadītājiem?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9377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39" y="593115"/>
            <a:ext cx="5801706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jāievēro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raidījumu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vadītājiem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FBCB-2BCE-4ADE-BEA2-516B0FEB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074" y="1799613"/>
            <a:ext cx="5594007" cy="4334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100" dirty="0" err="1"/>
              <a:t>Vēlēšanu</a:t>
            </a:r>
            <a:r>
              <a:rPr lang="en-US" sz="2100" dirty="0"/>
              <a:t> </a:t>
            </a:r>
            <a:r>
              <a:rPr lang="en-US" sz="2100" dirty="0" err="1"/>
              <a:t>dienā</a:t>
            </a:r>
            <a:r>
              <a:rPr lang="en-US" sz="2100" dirty="0"/>
              <a:t> un 60 </a:t>
            </a:r>
            <a:r>
              <a:rPr lang="en-US" sz="2100" dirty="0" err="1"/>
              <a:t>dienas</a:t>
            </a:r>
            <a:r>
              <a:rPr lang="en-US" sz="2100" dirty="0"/>
              <a:t> </a:t>
            </a:r>
            <a:r>
              <a:rPr lang="en-US" sz="2100" dirty="0" err="1"/>
              <a:t>pirms</a:t>
            </a:r>
            <a:r>
              <a:rPr lang="en-US" sz="2100" dirty="0"/>
              <a:t> </a:t>
            </a:r>
            <a:r>
              <a:rPr lang="en-US" sz="2100" dirty="0" err="1"/>
              <a:t>tās</a:t>
            </a:r>
            <a:r>
              <a:rPr lang="en-US" sz="2100" dirty="0"/>
              <a:t> </a:t>
            </a:r>
            <a:r>
              <a:rPr lang="en-US" sz="2100" b="1" dirty="0" err="1"/>
              <a:t>aizliegts</a:t>
            </a:r>
            <a:r>
              <a:rPr lang="en-US" sz="2100" b="1" dirty="0"/>
              <a:t> </a:t>
            </a:r>
            <a:r>
              <a:rPr lang="en-US" sz="2100" b="1" dirty="0" err="1"/>
              <a:t>izplatīt</a:t>
            </a:r>
            <a:r>
              <a:rPr lang="en-US" sz="2100" b="1" dirty="0"/>
              <a:t> to </a:t>
            </a:r>
            <a:r>
              <a:rPr lang="en-US" sz="2100" b="1" dirty="0" err="1"/>
              <a:t>personu</a:t>
            </a:r>
            <a:r>
              <a:rPr lang="en-US" sz="2100" b="1" dirty="0"/>
              <a:t> </a:t>
            </a:r>
            <a:r>
              <a:rPr lang="en-US" sz="2100" b="1" dirty="0" err="1"/>
              <a:t>vadītus</a:t>
            </a:r>
            <a:r>
              <a:rPr lang="en-US" sz="2100" b="1" dirty="0"/>
              <a:t> </a:t>
            </a:r>
            <a:r>
              <a:rPr lang="en-US" sz="2100" b="1" dirty="0" err="1"/>
              <a:t>raidījumus</a:t>
            </a:r>
            <a:r>
              <a:rPr lang="en-US" sz="2100" b="1" dirty="0"/>
              <a:t>, </a:t>
            </a:r>
            <a:r>
              <a:rPr lang="en-US" sz="2100" b="1" dirty="0" err="1"/>
              <a:t>komentārus</a:t>
            </a:r>
            <a:r>
              <a:rPr lang="en-US" sz="2100" b="1" dirty="0"/>
              <a:t>, </a:t>
            </a:r>
            <a:r>
              <a:rPr lang="en-US" sz="2100" b="1" dirty="0" err="1"/>
              <a:t>intervijas</a:t>
            </a:r>
            <a:r>
              <a:rPr lang="en-US" sz="2100" b="1" dirty="0"/>
              <a:t> un </a:t>
            </a:r>
            <a:r>
              <a:rPr lang="en-US" sz="2100" b="1" dirty="0" err="1"/>
              <a:t>reportāžas</a:t>
            </a:r>
            <a:r>
              <a:rPr lang="en-US" sz="2100" dirty="0"/>
              <a:t>, </a:t>
            </a:r>
            <a:r>
              <a:rPr lang="en-US" sz="2100" dirty="0" err="1"/>
              <a:t>kuras</a:t>
            </a:r>
            <a:r>
              <a:rPr lang="en-US" sz="2100" dirty="0"/>
              <a:t>: </a:t>
            </a:r>
            <a:endParaRPr lang="lv-LV" sz="2100" dirty="0"/>
          </a:p>
          <a:p>
            <a:pPr marL="0" indent="0" algn="just">
              <a:buNone/>
            </a:pPr>
            <a:endParaRPr lang="en-US" sz="2100" dirty="0"/>
          </a:p>
          <a:p>
            <a:pPr marL="342900" indent="-228600" algn="just"/>
            <a:r>
              <a:rPr lang="en-US" sz="2100" dirty="0" err="1"/>
              <a:t>ir</a:t>
            </a:r>
            <a:r>
              <a:rPr lang="en-US" sz="2100" dirty="0"/>
              <a:t> </a:t>
            </a:r>
            <a:r>
              <a:rPr lang="en-US" sz="2100" dirty="0" err="1"/>
              <a:t>pieteiktas</a:t>
            </a:r>
            <a:r>
              <a:rPr lang="en-US" sz="2100" dirty="0"/>
              <a:t> par </a:t>
            </a:r>
            <a:r>
              <a:rPr lang="en-US" sz="2100" dirty="0" err="1"/>
              <a:t>deputātu</a:t>
            </a:r>
            <a:r>
              <a:rPr lang="en-US" sz="2100" dirty="0"/>
              <a:t> </a:t>
            </a:r>
            <a:r>
              <a:rPr lang="en-US" sz="2100" dirty="0" err="1"/>
              <a:t>kandidātiem</a:t>
            </a:r>
            <a:endParaRPr lang="en-US" sz="2100" dirty="0"/>
          </a:p>
          <a:p>
            <a:pPr marL="342900" indent="-228600" algn="just"/>
            <a:r>
              <a:rPr lang="en-US" sz="2100" dirty="0" err="1"/>
              <a:t>pirms</a:t>
            </a:r>
            <a:r>
              <a:rPr lang="en-US" sz="2100" dirty="0"/>
              <a:t> </a:t>
            </a:r>
            <a:r>
              <a:rPr lang="en-US" sz="2100" dirty="0" err="1"/>
              <a:t>vēlēšanām</a:t>
            </a:r>
            <a:r>
              <a:rPr lang="en-US" sz="2100" dirty="0"/>
              <a:t> </a:t>
            </a:r>
            <a:r>
              <a:rPr lang="en-US" sz="2100" dirty="0" err="1"/>
              <a:t>publiski</a:t>
            </a:r>
            <a:r>
              <a:rPr lang="en-US" sz="2100" dirty="0"/>
              <a:t> </a:t>
            </a:r>
            <a:r>
              <a:rPr lang="en-US" sz="2100" dirty="0" err="1"/>
              <a:t>ir</a:t>
            </a:r>
            <a:r>
              <a:rPr lang="en-US" sz="2100" dirty="0"/>
              <a:t> </a:t>
            </a:r>
            <a:r>
              <a:rPr lang="en-US" sz="2100" dirty="0" err="1"/>
              <a:t>paziņojušas</a:t>
            </a:r>
            <a:r>
              <a:rPr lang="en-US" sz="2100" dirty="0"/>
              <a:t> par </a:t>
            </a:r>
            <a:r>
              <a:rPr lang="en-US" sz="2100" dirty="0" err="1"/>
              <a:t>savu</a:t>
            </a:r>
            <a:r>
              <a:rPr lang="en-US" sz="2100" dirty="0"/>
              <a:t> </a:t>
            </a:r>
            <a:r>
              <a:rPr lang="en-US" sz="2100" dirty="0" err="1"/>
              <a:t>līdzdalību</a:t>
            </a:r>
            <a:r>
              <a:rPr lang="en-US" sz="2100" dirty="0"/>
              <a:t> </a:t>
            </a:r>
            <a:r>
              <a:rPr lang="en-US" sz="2100" dirty="0" err="1"/>
              <a:t>kādas</a:t>
            </a:r>
            <a:r>
              <a:rPr lang="en-US" sz="2100" dirty="0"/>
              <a:t> </a:t>
            </a:r>
            <a:r>
              <a:rPr lang="en-US" sz="2100" dirty="0" err="1"/>
              <a:t>politiskās</a:t>
            </a:r>
            <a:r>
              <a:rPr lang="en-US" sz="2100" dirty="0"/>
              <a:t> </a:t>
            </a:r>
            <a:r>
              <a:rPr lang="en-US" sz="2100" dirty="0" err="1"/>
              <a:t>partijas</a:t>
            </a:r>
            <a:r>
              <a:rPr lang="en-US" sz="2100" dirty="0"/>
              <a:t>, </a:t>
            </a:r>
            <a:r>
              <a:rPr lang="en-US" sz="2100" dirty="0" err="1"/>
              <a:t>politisko</a:t>
            </a:r>
            <a:r>
              <a:rPr lang="en-US" sz="2100" dirty="0"/>
              <a:t> </a:t>
            </a:r>
            <a:r>
              <a:rPr lang="en-US" sz="2100" dirty="0" err="1"/>
              <a:t>partiju</a:t>
            </a:r>
            <a:r>
              <a:rPr lang="en-US" sz="2100" dirty="0"/>
              <a:t> </a:t>
            </a:r>
            <a:r>
              <a:rPr lang="en-US" sz="2100" dirty="0" err="1"/>
              <a:t>apvienības</a:t>
            </a:r>
            <a:r>
              <a:rPr lang="en-US" sz="2100" dirty="0"/>
              <a:t> </a:t>
            </a:r>
            <a:r>
              <a:rPr lang="en-US" sz="2100" dirty="0" err="1"/>
              <a:t>vai</a:t>
            </a:r>
            <a:r>
              <a:rPr lang="en-US" sz="2100" dirty="0"/>
              <a:t> </a:t>
            </a:r>
            <a:r>
              <a:rPr lang="en-US" sz="2100" dirty="0" err="1"/>
              <a:t>vēlētāju</a:t>
            </a:r>
            <a:r>
              <a:rPr lang="en-US" sz="2100" dirty="0"/>
              <a:t> </a:t>
            </a:r>
            <a:r>
              <a:rPr lang="en-US" sz="2100" dirty="0" err="1"/>
              <a:t>apvienības</a:t>
            </a:r>
            <a:r>
              <a:rPr lang="en-US" sz="2100" dirty="0"/>
              <a:t> </a:t>
            </a:r>
            <a:r>
              <a:rPr lang="en-US" sz="2100" dirty="0" err="1"/>
              <a:t>darbībā</a:t>
            </a:r>
            <a:endParaRPr lang="en-US" sz="2100" dirty="0"/>
          </a:p>
          <a:p>
            <a:pPr marL="0" indent="-228600"/>
            <a:endParaRPr lang="en-US" sz="2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CBF13E8-C537-4A2C-9D50-57520A336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5356" y="2906865"/>
            <a:ext cx="1462672" cy="10600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91D3A56C-CA3A-4E89-BC65-6580637F7A80}" type="slidenum">
              <a:rPr lang="en-US" sz="920">
                <a:solidFill>
                  <a:srgbClr val="FFFFFF"/>
                </a:solidFill>
              </a:rPr>
              <a:pPr algn="r" defTabSz="914400">
                <a:spcAft>
                  <a:spcPts val="600"/>
                </a:spcAft>
              </a:pPr>
              <a:t>5</a:t>
            </a:fld>
            <a:endParaRPr lang="en-US" sz="92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8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BE46-3914-4A37-A0EF-EACFB4B4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t>6</a:t>
            </a:fld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FBCB-2BCE-4ADE-BEA2-516B0FEB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150" y="1756210"/>
            <a:ext cx="8261349" cy="4657290"/>
          </a:xfrm>
        </p:spPr>
        <p:txBody>
          <a:bodyPr/>
          <a:lstStyle/>
          <a:p>
            <a:pPr marL="0" indent="0" algn="just">
              <a:buNone/>
            </a:pPr>
            <a:r>
              <a:rPr lang="lv-LV" sz="2800" dirty="0"/>
              <a:t>Gan </a:t>
            </a:r>
            <a:r>
              <a:rPr lang="lv-LV" sz="2800" dirty="0">
                <a:solidFill>
                  <a:srgbClr val="FF0000"/>
                </a:solidFill>
              </a:rPr>
              <a:t>deputātu kandidāti, gan publiski atpazīstami politisko spēku līderi nedrīkst būt raidījumu un notikumu komentētāji</a:t>
            </a:r>
            <a:r>
              <a:rPr lang="lv-LV" sz="2800" dirty="0"/>
              <a:t>, izņemot:</a:t>
            </a:r>
          </a:p>
          <a:p>
            <a:pPr marL="342900" indent="-342900" algn="just">
              <a:buAutoNum type="arabicParenR"/>
            </a:pPr>
            <a:r>
              <a:rPr lang="lv-LV" sz="2800" dirty="0"/>
              <a:t> ja konkrēto personu nav iespējams aizstāt ar citu</a:t>
            </a:r>
          </a:p>
          <a:p>
            <a:pPr marL="342900" indent="-342900" algn="just">
              <a:buAutoNum type="arabicParenR"/>
            </a:pPr>
            <a:r>
              <a:rPr lang="lv-LV" sz="2800" dirty="0"/>
              <a:t> ja raidījumu vai epizodi nav iespējams demonstrēt pēc priekšvēlēšanu aģitācijas perioda beigām, jo tā būs zaudējusi aktualitāti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7698"/>
            <a:ext cx="5624447" cy="1098550"/>
          </a:xfrm>
        </p:spPr>
        <p:txBody>
          <a:bodyPr>
            <a:normAutofit/>
          </a:bodyPr>
          <a:lstStyle/>
          <a:p>
            <a:r>
              <a:rPr lang="lv-LV" sz="3000" dirty="0"/>
              <a:t>Kas jāievēro raidījumu vadītājiem? </a:t>
            </a:r>
          </a:p>
        </p:txBody>
      </p:sp>
    </p:spTree>
    <p:extLst>
      <p:ext uri="{BB962C8B-B14F-4D97-AF65-F5344CB8AC3E}">
        <p14:creationId xmlns:p14="http://schemas.microsoft.com/office/powerpoint/2010/main" val="393596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5DD8-9E1B-4CC9-99AF-78E1987E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6" y="323621"/>
            <a:ext cx="6347782" cy="1098550"/>
          </a:xfrm>
        </p:spPr>
        <p:txBody>
          <a:bodyPr>
            <a:normAutofit/>
          </a:bodyPr>
          <a:lstStyle/>
          <a:p>
            <a:r>
              <a:rPr lang="lv-LV" sz="3000" dirty="0"/>
              <a:t>Kas jāievēro raidījumu vadītājiem?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6AD8-94D5-4139-896E-B46C55CE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47" y="1563753"/>
            <a:ext cx="6214369" cy="41962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lv-LV" sz="2800" dirty="0">
                <a:ea typeface="MS PGothic"/>
                <a:cs typeface="+mn-lt"/>
              </a:rPr>
              <a:t>Lemjot par deputāta kandidāta vai publiski atpazīstama politiskā spēka līdera atspoguļošanu, </a:t>
            </a:r>
            <a:r>
              <a:rPr lang="lv-LV" sz="2800" b="1" dirty="0">
                <a:ea typeface="MS PGothic"/>
                <a:cs typeface="+mn-lt"/>
              </a:rPr>
              <a:t>izvērtējami šādi kritēriji</a:t>
            </a:r>
            <a:r>
              <a:rPr lang="lv-LV" sz="2800" dirty="0">
                <a:ea typeface="MS PGothic"/>
                <a:cs typeface="+mn-lt"/>
              </a:rPr>
              <a:t>: </a:t>
            </a:r>
          </a:p>
          <a:p>
            <a:pPr marL="0" indent="0">
              <a:buNone/>
            </a:pPr>
            <a:endParaRPr lang="lv-LV" sz="2800" dirty="0">
              <a:ea typeface="MS PGothic"/>
              <a:cs typeface="+mn-lt"/>
            </a:endParaRPr>
          </a:p>
          <a:p>
            <a:pPr algn="just"/>
            <a:r>
              <a:rPr lang="lv-LV" sz="2600" dirty="0">
                <a:solidFill>
                  <a:srgbClr val="FF0000"/>
                </a:solidFill>
                <a:ea typeface="MS PGothic"/>
                <a:cs typeface="Arial"/>
              </a:rPr>
              <a:t>Sabiedriskā interese </a:t>
            </a:r>
            <a:r>
              <a:rPr lang="lv-LV" sz="2600" dirty="0">
                <a:ea typeface="MS PGothic"/>
                <a:cs typeface="Arial"/>
              </a:rPr>
              <a:t>zināt attiecīgās personas viedokli</a:t>
            </a:r>
          </a:p>
          <a:p>
            <a:pPr algn="just"/>
            <a:r>
              <a:rPr lang="lv-LV" sz="2600" dirty="0">
                <a:ea typeface="MS PGothic"/>
                <a:cs typeface="Arial"/>
              </a:rPr>
              <a:t>Personas atspoguļojuma </a:t>
            </a:r>
            <a:r>
              <a:rPr lang="lv-LV" sz="2600" dirty="0">
                <a:solidFill>
                  <a:srgbClr val="FF0000"/>
                </a:solidFill>
                <a:ea typeface="MS PGothic"/>
                <a:cs typeface="Arial"/>
              </a:rPr>
              <a:t>intensitāte</a:t>
            </a:r>
            <a:r>
              <a:rPr lang="lv-LV" sz="2600" dirty="0">
                <a:ea typeface="MS PGothic"/>
                <a:cs typeface="Arial"/>
              </a:rPr>
              <a:t> attiecīgajā raidījumā, kā arī programmā kopumā</a:t>
            </a:r>
          </a:p>
          <a:p>
            <a:pPr algn="just"/>
            <a:r>
              <a:rPr lang="lv-LV" sz="2600" dirty="0">
                <a:ea typeface="MS PGothic"/>
                <a:cs typeface="Arial"/>
              </a:rPr>
              <a:t>Nepieciešamība garantēt godīgus dažādu politisko spēku konkurences apstākļus priekšvēlēšanu aģitācijas periodā</a:t>
            </a:r>
            <a:endParaRPr lang="lv-LV" sz="2600" dirty="0"/>
          </a:p>
          <a:p>
            <a:endParaRPr lang="lv-LV" sz="2000" dirty="0">
              <a:cs typeface="+mn-lt"/>
            </a:endParaRPr>
          </a:p>
          <a:p>
            <a:endParaRPr lang="lv-LV" sz="2000" dirty="0">
              <a:cs typeface="+mn-lt"/>
            </a:endParaRP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08CA1-5A07-4E79-9021-01614B3121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1C3C43-ECC8-AFF6-7B2F-DF865771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16" y="3091110"/>
            <a:ext cx="2049958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9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A85CA-2668-960E-154A-8A6949DA6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A56C-CA3A-4E89-BC65-6580637F7A80}" type="slidenum">
              <a:rPr lang="lv-LV" smtClean="0"/>
              <a:pPr/>
              <a:t>8</a:t>
            </a:fld>
            <a:endParaRPr lang="lv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1E31B-C97A-CEA0-D882-85E8A76B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3856"/>
            <a:ext cx="6125488" cy="1098550"/>
          </a:xfrm>
        </p:spPr>
        <p:txBody>
          <a:bodyPr>
            <a:normAutofit/>
          </a:bodyPr>
          <a:lstStyle/>
          <a:p>
            <a:r>
              <a:rPr lang="lv-LV" sz="3000" dirty="0"/>
              <a:t>Kas jāievēro raidījumu vadītājiem?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C974B-8446-FF89-7A90-0A53152F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704578"/>
            <a:ext cx="8261350" cy="4476750"/>
          </a:xfrm>
        </p:spPr>
        <p:txBody>
          <a:bodyPr>
            <a:normAutofit/>
          </a:bodyPr>
          <a:lstStyle/>
          <a:p>
            <a:pPr algn="just"/>
            <a:r>
              <a:rPr lang="lv-LV" sz="2400" dirty="0"/>
              <a:t>raidījuma vadītājs </a:t>
            </a:r>
            <a:r>
              <a:rPr lang="lv-LV" sz="2400" b="1" dirty="0"/>
              <a:t>profesionāli vada</a:t>
            </a:r>
            <a:r>
              <a:rPr lang="lv-LV" sz="2400" dirty="0"/>
              <a:t> raidījumu</a:t>
            </a:r>
          </a:p>
          <a:p>
            <a:pPr algn="just"/>
            <a:r>
              <a:rPr lang="lv-LV" sz="2400" dirty="0"/>
              <a:t>uzdod </a:t>
            </a:r>
            <a:r>
              <a:rPr lang="lv-LV" sz="2400" b="1" dirty="0"/>
              <a:t>konkrētus</a:t>
            </a:r>
            <a:r>
              <a:rPr lang="lv-LV" sz="2400" dirty="0"/>
              <a:t> jautājumus</a:t>
            </a:r>
          </a:p>
          <a:p>
            <a:pPr algn="just"/>
            <a:r>
              <a:rPr lang="lv-LV" sz="2400" dirty="0"/>
              <a:t>neļauj raidījuma dalībniekiem ietekmēt raidījuma gaitu sev vēlamā virzienā</a:t>
            </a:r>
          </a:p>
          <a:p>
            <a:pPr algn="just"/>
            <a:r>
              <a:rPr lang="lv-LV" sz="2400" dirty="0"/>
              <a:t>nepieciešamības gadījumā </a:t>
            </a:r>
            <a:r>
              <a:rPr lang="lv-LV" sz="2400" b="1" dirty="0"/>
              <a:t>aizrāda</a:t>
            </a:r>
            <a:r>
              <a:rPr lang="lv-LV" sz="2400" dirty="0"/>
              <a:t> vai pārtrauc raidījuma dalībnieku</a:t>
            </a:r>
          </a:p>
          <a:p>
            <a:pPr algn="just"/>
            <a:r>
              <a:rPr lang="lv-LV" sz="2400" dirty="0"/>
              <a:t>apzināti neuzdod tādus jautājumus, kas izceļ deputāta kandidāta personības pozitīvās/negatīvās iezīmes</a:t>
            </a:r>
          </a:p>
        </p:txBody>
      </p:sp>
    </p:spTree>
    <p:extLst>
      <p:ext uri="{BB962C8B-B14F-4D97-AF65-F5344CB8AC3E}">
        <p14:creationId xmlns:p14="http://schemas.microsoft.com/office/powerpoint/2010/main" val="223406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CEA8FB-EBEB-4E0F-9318-4752DA65BD8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r="648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A18E6-DB5D-4AE0-882A-F242D47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070" y="380193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v-LV" sz="3500" dirty="0"/>
              <a:t>Raidījuma dalībnieki</a:t>
            </a:r>
          </a:p>
        </p:txBody>
      </p:sp>
    </p:spTree>
    <p:extLst>
      <p:ext uri="{BB962C8B-B14F-4D97-AF65-F5344CB8AC3E}">
        <p14:creationId xmlns:p14="http://schemas.microsoft.com/office/powerpoint/2010/main" val="5641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EPLP sagatave">
  <a:themeElements>
    <a:clrScheme name="NEPLP">
      <a:dk1>
        <a:srgbClr val="2B388D"/>
      </a:dk1>
      <a:lt1>
        <a:srgbClr val="FFFFFF"/>
      </a:lt1>
      <a:dk2>
        <a:srgbClr val="4456A6"/>
      </a:dk2>
      <a:lt2>
        <a:srgbClr val="89A9D8"/>
      </a:lt2>
      <a:accent1>
        <a:srgbClr val="2B388D"/>
      </a:accent1>
      <a:accent2>
        <a:srgbClr val="89A9D8"/>
      </a:accent2>
      <a:accent3>
        <a:srgbClr val="EBE0CA"/>
      </a:accent3>
      <a:accent4>
        <a:srgbClr val="D41633"/>
      </a:accent4>
      <a:accent5>
        <a:srgbClr val="C0C0C0"/>
      </a:accent5>
      <a:accent6>
        <a:srgbClr val="545454"/>
      </a:accent6>
      <a:hlink>
        <a:srgbClr val="89A9D8"/>
      </a:hlink>
      <a:folHlink>
        <a:srgbClr val="89A9D8"/>
      </a:folHlink>
    </a:clrScheme>
    <a:fontScheme name="NEPL Padome">
      <a:majorFont>
        <a:latin typeface="Arial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</TotalTime>
  <Words>1280</Words>
  <Application>Microsoft Office PowerPoint</Application>
  <PresentationFormat>On-screen Show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Arial Bold</vt:lpstr>
      <vt:lpstr>Calibri</vt:lpstr>
      <vt:lpstr>NEPLP sagatave</vt:lpstr>
      <vt:lpstr>Noteikumi raidījumu veidošanai priekšvēlēšanu aģitācijas perioda laikā  15.06.2022.</vt:lpstr>
      <vt:lpstr>Likumu prasības</vt:lpstr>
      <vt:lpstr>Likumu prasības</vt:lpstr>
      <vt:lpstr>Kas jāievēro raidījumu vadītājiem?</vt:lpstr>
      <vt:lpstr>Kas jāievēro raidījumu vadītājiem? </vt:lpstr>
      <vt:lpstr>Kas jāievēro raidījumu vadītājiem? </vt:lpstr>
      <vt:lpstr>Kas jāievēro raidījumu vadītājiem? </vt:lpstr>
      <vt:lpstr>Kas jāievēro raidījumu vadītājiem? </vt:lpstr>
      <vt:lpstr>Raidījuma dalībnieki</vt:lpstr>
      <vt:lpstr>Raidījumu dalībnieki</vt:lpstr>
      <vt:lpstr>Raidījumu dalībnieki</vt:lpstr>
      <vt:lpstr>Raidījumu dalībnieki</vt:lpstr>
      <vt:lpstr>Raidījumu dalībnieki</vt:lpstr>
      <vt:lpstr>Raidījumu dalībnieki</vt:lpstr>
      <vt:lpstr>Informācijas sniegšana raidījumos</vt:lpstr>
      <vt:lpstr>Informācijas sniegšana</vt:lpstr>
      <vt:lpstr>Informācijas sniegšana</vt:lpstr>
      <vt:lpstr>Informācijas sniegšana</vt:lpstr>
      <vt:lpstr>Informācijas sniegšana</vt:lpstr>
      <vt:lpstr>Vizuālie elementi raidījumos</vt:lpstr>
      <vt:lpstr>PowerPoint Presentation</vt:lpstr>
      <vt:lpstr>Vizuālie elementi raidījumos</vt:lpstr>
      <vt:lpstr>Slēpta priekšvēlēšanu aģitācija</vt:lpstr>
      <vt:lpstr>Slēpta priekšvēlēšanu aģitācija</vt:lpstr>
      <vt:lpstr>PowerPoint Presentation</vt:lpstr>
      <vt:lpstr>PowerPoint Presentation</vt:lpstr>
      <vt:lpstr>Jēdziena «samaksa» saturs</vt:lpstr>
      <vt:lpstr>PowerPoint Presentation</vt:lpstr>
      <vt:lpstr>Atziņas no tiesvedību procesiem</vt:lpstr>
      <vt:lpstr>Atziņas no tiesu procesiem</vt:lpstr>
      <vt:lpstr>Atziņas no tiesu procesiem</vt:lpstr>
      <vt:lpstr>Atziņas no tiesu procesiem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Kārlis Luste</dc:creator>
  <cp:lastModifiedBy>Dita Ciemiņa</cp:lastModifiedBy>
  <cp:revision>43</cp:revision>
  <dcterms:created xsi:type="dcterms:W3CDTF">2022-04-26T16:34:17Z</dcterms:created>
  <dcterms:modified xsi:type="dcterms:W3CDTF">2022-06-15T11:18:36Z</dcterms:modified>
</cp:coreProperties>
</file>